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1"/>
    <p:sldMasterId id="2147483726" r:id="rId2"/>
    <p:sldMasterId id="2147483757" r:id="rId3"/>
  </p:sldMasterIdLst>
  <p:notesMasterIdLst>
    <p:notesMasterId r:id="rId10"/>
  </p:notesMasterIdLst>
  <p:handoutMasterIdLst>
    <p:handoutMasterId r:id="rId11"/>
  </p:handoutMasterIdLst>
  <p:sldIdLst>
    <p:sldId id="349" r:id="rId4"/>
    <p:sldId id="1748" r:id="rId5"/>
    <p:sldId id="1749" r:id="rId6"/>
    <p:sldId id="1750" r:id="rId7"/>
    <p:sldId id="1705" r:id="rId8"/>
    <p:sldId id="1752" r:id="rId9"/>
  </p:sldIdLst>
  <p:sldSz cx="9144000" cy="5143500" type="screen16x9"/>
  <p:notesSz cx="6797675" cy="9926638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F37"/>
    <a:srgbClr val="00ADEE"/>
    <a:srgbClr val="006174"/>
    <a:srgbClr val="45B688"/>
    <a:srgbClr val="2B7472"/>
    <a:srgbClr val="42A09D"/>
    <a:srgbClr val="B9FFFD"/>
    <a:srgbClr val="000000"/>
    <a:srgbClr val="97AA18"/>
    <a:srgbClr val="2BB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6426" autoAdjust="0"/>
  </p:normalViewPr>
  <p:slideViewPr>
    <p:cSldViewPr>
      <p:cViewPr varScale="1">
        <p:scale>
          <a:sx n="131" d="100"/>
          <a:sy n="131" d="100"/>
        </p:scale>
        <p:origin x="90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F5F58-818D-4B9A-AE91-A603A57B5B9E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0E4E19-180E-4307-AEA0-F2E5F21318FD}">
      <dgm:prSet phldrT="[Текст]"/>
      <dgm:spPr/>
      <dgm:t>
        <a:bodyPr/>
        <a:lstStyle/>
        <a:p>
          <a:r>
            <a:rPr lang="ru-RU" b="1" dirty="0"/>
            <a:t>Для  ультра мобильных руководителей</a:t>
          </a:r>
        </a:p>
      </dgm:t>
    </dgm:pt>
    <dgm:pt modelId="{F6CF7DCD-474F-4667-A33B-72E56EBB7B75}" type="parTrans" cxnId="{6C2F81FB-B39D-41D8-A924-FF6F214E95ED}">
      <dgm:prSet/>
      <dgm:spPr/>
      <dgm:t>
        <a:bodyPr/>
        <a:lstStyle/>
        <a:p>
          <a:endParaRPr lang="ru-RU" b="1"/>
        </a:p>
      </dgm:t>
    </dgm:pt>
    <dgm:pt modelId="{5B2FA392-D545-4BF3-AA20-57D4D5E2E0B5}" type="sibTrans" cxnId="{6C2F81FB-B39D-41D8-A924-FF6F214E95ED}">
      <dgm:prSet/>
      <dgm:spPr/>
      <dgm:t>
        <a:bodyPr/>
        <a:lstStyle/>
        <a:p>
          <a:endParaRPr lang="ru-RU" b="1"/>
        </a:p>
      </dgm:t>
    </dgm:pt>
    <dgm:pt modelId="{2F49DEB5-B5A1-4B95-9030-C170FE7E1AB0}">
      <dgm:prSet phldrT="[Текст]"/>
      <dgm:spPr/>
      <dgm:t>
        <a:bodyPr/>
        <a:lstStyle/>
        <a:p>
          <a:r>
            <a:rPr lang="ru-RU" b="1" dirty="0"/>
            <a:t>Для безопасных вычислений</a:t>
          </a:r>
        </a:p>
      </dgm:t>
    </dgm:pt>
    <dgm:pt modelId="{708412F8-E565-4DF8-AE92-18AECCFEC65B}" type="parTrans" cxnId="{ED4F14CA-233A-4DF0-9FE3-37B13E47330B}">
      <dgm:prSet/>
      <dgm:spPr/>
      <dgm:t>
        <a:bodyPr/>
        <a:lstStyle/>
        <a:p>
          <a:endParaRPr lang="ru-RU" b="1"/>
        </a:p>
      </dgm:t>
    </dgm:pt>
    <dgm:pt modelId="{B6635733-E6DB-44E0-9203-1A67BC6BFD90}" type="sibTrans" cxnId="{ED4F14CA-233A-4DF0-9FE3-37B13E47330B}">
      <dgm:prSet/>
      <dgm:spPr/>
      <dgm:t>
        <a:bodyPr/>
        <a:lstStyle/>
        <a:p>
          <a:endParaRPr lang="ru-RU" b="1"/>
        </a:p>
      </dgm:t>
    </dgm:pt>
    <dgm:pt modelId="{9922C2B7-3E95-48EE-B3B7-80681BCB1620}">
      <dgm:prSet phldrT="[Текст]"/>
      <dgm:spPr/>
      <dgm:t>
        <a:bodyPr/>
        <a:lstStyle/>
        <a:p>
          <a:r>
            <a:rPr lang="ru-RU" b="1" dirty="0"/>
            <a:t>Для удаленного доступа к терминальной инфраструктуре</a:t>
          </a:r>
        </a:p>
      </dgm:t>
    </dgm:pt>
    <dgm:pt modelId="{387BA069-2450-42F0-AF67-C20258729C9E}" type="parTrans" cxnId="{A3889E60-4813-4685-932B-837A5B77DFAB}">
      <dgm:prSet/>
      <dgm:spPr/>
      <dgm:t>
        <a:bodyPr/>
        <a:lstStyle/>
        <a:p>
          <a:endParaRPr lang="ru-RU" b="1"/>
        </a:p>
      </dgm:t>
    </dgm:pt>
    <dgm:pt modelId="{2DFF9012-3F24-4F47-837F-C2978BD10046}" type="sibTrans" cxnId="{A3889E60-4813-4685-932B-837A5B77DFAB}">
      <dgm:prSet/>
      <dgm:spPr/>
      <dgm:t>
        <a:bodyPr/>
        <a:lstStyle/>
        <a:p>
          <a:endParaRPr lang="ru-RU" b="1"/>
        </a:p>
      </dgm:t>
    </dgm:pt>
    <dgm:pt modelId="{C30E5D60-4715-464C-95B0-C7E885B8D9D0}">
      <dgm:prSet phldrT="[Текст]"/>
      <dgm:spPr/>
      <dgm:t>
        <a:bodyPr/>
        <a:lstStyle/>
        <a:p>
          <a:r>
            <a:rPr lang="ru-RU" b="1" dirty="0"/>
            <a:t>Для соответствия современному имиджу</a:t>
          </a:r>
        </a:p>
      </dgm:t>
    </dgm:pt>
    <dgm:pt modelId="{F6FC4228-C9B1-4027-809F-10F78C798E75}" type="parTrans" cxnId="{C890B247-D2D6-4744-AB95-86E15AB881C3}">
      <dgm:prSet/>
      <dgm:spPr/>
      <dgm:t>
        <a:bodyPr/>
        <a:lstStyle/>
        <a:p>
          <a:endParaRPr lang="ru-RU" b="1"/>
        </a:p>
      </dgm:t>
    </dgm:pt>
    <dgm:pt modelId="{135D67B4-4A87-4018-89F8-6903EC78AB80}" type="sibTrans" cxnId="{C890B247-D2D6-4744-AB95-86E15AB881C3}">
      <dgm:prSet/>
      <dgm:spPr/>
      <dgm:t>
        <a:bodyPr/>
        <a:lstStyle/>
        <a:p>
          <a:endParaRPr lang="ru-RU" b="1"/>
        </a:p>
      </dgm:t>
    </dgm:pt>
    <dgm:pt modelId="{76DD927C-E391-45D0-AA2D-8961CE0BFA70}">
      <dgm:prSet phldrT="[Текст]"/>
      <dgm:spPr/>
      <dgm:t>
        <a:bodyPr/>
        <a:lstStyle/>
        <a:p>
          <a:r>
            <a:rPr lang="ru-RU" b="1" dirty="0"/>
            <a:t>Для удаленного доступа к инфраструктуре </a:t>
          </a:r>
          <a:r>
            <a:rPr lang="en-US" b="1" dirty="0"/>
            <a:t>VDI</a:t>
          </a:r>
          <a:endParaRPr lang="ru-RU" b="1" dirty="0"/>
        </a:p>
      </dgm:t>
    </dgm:pt>
    <dgm:pt modelId="{10091FCF-3B22-429D-8782-E3A6F14D2C6C}" type="parTrans" cxnId="{28D26F87-3586-435E-8D32-0A0ADC94565D}">
      <dgm:prSet/>
      <dgm:spPr/>
      <dgm:t>
        <a:bodyPr/>
        <a:lstStyle/>
        <a:p>
          <a:endParaRPr lang="ru-RU" b="1"/>
        </a:p>
      </dgm:t>
    </dgm:pt>
    <dgm:pt modelId="{EC6D66F3-4EB3-45EA-B82A-F0B8A0161D11}" type="sibTrans" cxnId="{28D26F87-3586-435E-8D32-0A0ADC94565D}">
      <dgm:prSet/>
      <dgm:spPr/>
      <dgm:t>
        <a:bodyPr/>
        <a:lstStyle/>
        <a:p>
          <a:endParaRPr lang="ru-RU" b="1"/>
        </a:p>
      </dgm:t>
    </dgm:pt>
    <dgm:pt modelId="{5612D042-03A6-4AD0-8EF4-3446BD2398BC}" type="pres">
      <dgm:prSet presAssocID="{990F5F58-818D-4B9A-AE91-A603A57B5B9E}" presName="cycle" presStyleCnt="0">
        <dgm:presLayoutVars>
          <dgm:dir/>
          <dgm:resizeHandles val="exact"/>
        </dgm:presLayoutVars>
      </dgm:prSet>
      <dgm:spPr/>
    </dgm:pt>
    <dgm:pt modelId="{01368B06-BB2D-4772-97C1-C7B4CD1F440C}" type="pres">
      <dgm:prSet presAssocID="{940E4E19-180E-4307-AEA0-F2E5F21318FD}" presName="node" presStyleLbl="node1" presStyleIdx="0" presStyleCnt="5">
        <dgm:presLayoutVars>
          <dgm:bulletEnabled val="1"/>
        </dgm:presLayoutVars>
      </dgm:prSet>
      <dgm:spPr/>
    </dgm:pt>
    <dgm:pt modelId="{D66358ED-FF3E-4BAD-AA3E-766E561096F2}" type="pres">
      <dgm:prSet presAssocID="{940E4E19-180E-4307-AEA0-F2E5F21318FD}" presName="spNode" presStyleCnt="0"/>
      <dgm:spPr/>
    </dgm:pt>
    <dgm:pt modelId="{F76A8543-CFCE-40BE-AC67-CB9BC14EAD3D}" type="pres">
      <dgm:prSet presAssocID="{5B2FA392-D545-4BF3-AA20-57D4D5E2E0B5}" presName="sibTrans" presStyleLbl="sibTrans1D1" presStyleIdx="0" presStyleCnt="5"/>
      <dgm:spPr/>
    </dgm:pt>
    <dgm:pt modelId="{3AE51ABE-F01C-4EC0-83DF-16AF9F159CB9}" type="pres">
      <dgm:prSet presAssocID="{2F49DEB5-B5A1-4B95-9030-C170FE7E1AB0}" presName="node" presStyleLbl="node1" presStyleIdx="1" presStyleCnt="5">
        <dgm:presLayoutVars>
          <dgm:bulletEnabled val="1"/>
        </dgm:presLayoutVars>
      </dgm:prSet>
      <dgm:spPr/>
    </dgm:pt>
    <dgm:pt modelId="{835F0240-8A69-4599-999A-A2EB71B63836}" type="pres">
      <dgm:prSet presAssocID="{2F49DEB5-B5A1-4B95-9030-C170FE7E1AB0}" presName="spNode" presStyleCnt="0"/>
      <dgm:spPr/>
    </dgm:pt>
    <dgm:pt modelId="{A555FD67-7AE0-4A09-B4B8-8D5AA66E4874}" type="pres">
      <dgm:prSet presAssocID="{B6635733-E6DB-44E0-9203-1A67BC6BFD90}" presName="sibTrans" presStyleLbl="sibTrans1D1" presStyleIdx="1" presStyleCnt="5"/>
      <dgm:spPr/>
    </dgm:pt>
    <dgm:pt modelId="{0D17F5A4-D4A4-4A75-A7CA-84157E9C9611}" type="pres">
      <dgm:prSet presAssocID="{76DD927C-E391-45D0-AA2D-8961CE0BFA70}" presName="node" presStyleLbl="node1" presStyleIdx="2" presStyleCnt="5">
        <dgm:presLayoutVars>
          <dgm:bulletEnabled val="1"/>
        </dgm:presLayoutVars>
      </dgm:prSet>
      <dgm:spPr/>
    </dgm:pt>
    <dgm:pt modelId="{38EAA800-35BD-494D-9F9A-6163A7775A8C}" type="pres">
      <dgm:prSet presAssocID="{76DD927C-E391-45D0-AA2D-8961CE0BFA70}" presName="spNode" presStyleCnt="0"/>
      <dgm:spPr/>
    </dgm:pt>
    <dgm:pt modelId="{604ABAEF-8E28-4029-8FA8-668502F6DB07}" type="pres">
      <dgm:prSet presAssocID="{EC6D66F3-4EB3-45EA-B82A-F0B8A0161D11}" presName="sibTrans" presStyleLbl="sibTrans1D1" presStyleIdx="2" presStyleCnt="5"/>
      <dgm:spPr/>
    </dgm:pt>
    <dgm:pt modelId="{32C75815-1984-4B91-8AD1-DD706C3FC156}" type="pres">
      <dgm:prSet presAssocID="{9922C2B7-3E95-48EE-B3B7-80681BCB1620}" presName="node" presStyleLbl="node1" presStyleIdx="3" presStyleCnt="5">
        <dgm:presLayoutVars>
          <dgm:bulletEnabled val="1"/>
        </dgm:presLayoutVars>
      </dgm:prSet>
      <dgm:spPr/>
    </dgm:pt>
    <dgm:pt modelId="{6F77A8C4-76D5-488B-9AE5-966D4AF3A4C9}" type="pres">
      <dgm:prSet presAssocID="{9922C2B7-3E95-48EE-B3B7-80681BCB1620}" presName="spNode" presStyleCnt="0"/>
      <dgm:spPr/>
    </dgm:pt>
    <dgm:pt modelId="{068C37AE-9042-41E3-8018-295BA3CCB6CD}" type="pres">
      <dgm:prSet presAssocID="{2DFF9012-3F24-4F47-837F-C2978BD10046}" presName="sibTrans" presStyleLbl="sibTrans1D1" presStyleIdx="3" presStyleCnt="5"/>
      <dgm:spPr/>
    </dgm:pt>
    <dgm:pt modelId="{B8768325-2638-4205-B361-5B6BEC77B902}" type="pres">
      <dgm:prSet presAssocID="{C30E5D60-4715-464C-95B0-C7E885B8D9D0}" presName="node" presStyleLbl="node1" presStyleIdx="4" presStyleCnt="5">
        <dgm:presLayoutVars>
          <dgm:bulletEnabled val="1"/>
        </dgm:presLayoutVars>
      </dgm:prSet>
      <dgm:spPr/>
    </dgm:pt>
    <dgm:pt modelId="{A4753434-1AB3-4489-8133-BDF170F94BA4}" type="pres">
      <dgm:prSet presAssocID="{C30E5D60-4715-464C-95B0-C7E885B8D9D0}" presName="spNode" presStyleCnt="0"/>
      <dgm:spPr/>
    </dgm:pt>
    <dgm:pt modelId="{B749B320-86DE-4ADD-962E-8E15D31761B9}" type="pres">
      <dgm:prSet presAssocID="{135D67B4-4A87-4018-89F8-6903EC78AB80}" presName="sibTrans" presStyleLbl="sibTrans1D1" presStyleIdx="4" presStyleCnt="5"/>
      <dgm:spPr/>
    </dgm:pt>
  </dgm:ptLst>
  <dgm:cxnLst>
    <dgm:cxn modelId="{DF828E2B-AC5B-4469-A6CB-45B7AB30AB76}" type="presOf" srcId="{990F5F58-818D-4B9A-AE91-A603A57B5B9E}" destId="{5612D042-03A6-4AD0-8EF4-3446BD2398BC}" srcOrd="0" destOrd="0" presId="urn:microsoft.com/office/officeart/2005/8/layout/cycle6"/>
    <dgm:cxn modelId="{43B61940-E881-4E14-9D27-3F2BCA4F0384}" type="presOf" srcId="{2DFF9012-3F24-4F47-837F-C2978BD10046}" destId="{068C37AE-9042-41E3-8018-295BA3CCB6CD}" srcOrd="0" destOrd="0" presId="urn:microsoft.com/office/officeart/2005/8/layout/cycle6"/>
    <dgm:cxn modelId="{A3889E60-4813-4685-932B-837A5B77DFAB}" srcId="{990F5F58-818D-4B9A-AE91-A603A57B5B9E}" destId="{9922C2B7-3E95-48EE-B3B7-80681BCB1620}" srcOrd="3" destOrd="0" parTransId="{387BA069-2450-42F0-AF67-C20258729C9E}" sibTransId="{2DFF9012-3F24-4F47-837F-C2978BD10046}"/>
    <dgm:cxn modelId="{C890B247-D2D6-4744-AB95-86E15AB881C3}" srcId="{990F5F58-818D-4B9A-AE91-A603A57B5B9E}" destId="{C30E5D60-4715-464C-95B0-C7E885B8D9D0}" srcOrd="4" destOrd="0" parTransId="{F6FC4228-C9B1-4027-809F-10F78C798E75}" sibTransId="{135D67B4-4A87-4018-89F8-6903EC78AB80}"/>
    <dgm:cxn modelId="{6A6CA457-B710-4EC4-B18B-A79341F089AA}" type="presOf" srcId="{5B2FA392-D545-4BF3-AA20-57D4D5E2E0B5}" destId="{F76A8543-CFCE-40BE-AC67-CB9BC14EAD3D}" srcOrd="0" destOrd="0" presId="urn:microsoft.com/office/officeart/2005/8/layout/cycle6"/>
    <dgm:cxn modelId="{28D26F87-3586-435E-8D32-0A0ADC94565D}" srcId="{990F5F58-818D-4B9A-AE91-A603A57B5B9E}" destId="{76DD927C-E391-45D0-AA2D-8961CE0BFA70}" srcOrd="2" destOrd="0" parTransId="{10091FCF-3B22-429D-8782-E3A6F14D2C6C}" sibTransId="{EC6D66F3-4EB3-45EA-B82A-F0B8A0161D11}"/>
    <dgm:cxn modelId="{5CAA8196-1D4C-408B-A8FA-22C497D03479}" type="presOf" srcId="{B6635733-E6DB-44E0-9203-1A67BC6BFD90}" destId="{A555FD67-7AE0-4A09-B4B8-8D5AA66E4874}" srcOrd="0" destOrd="0" presId="urn:microsoft.com/office/officeart/2005/8/layout/cycle6"/>
    <dgm:cxn modelId="{2FBBDC96-CB01-466F-A63D-2201FF91A0FF}" type="presOf" srcId="{EC6D66F3-4EB3-45EA-B82A-F0B8A0161D11}" destId="{604ABAEF-8E28-4029-8FA8-668502F6DB07}" srcOrd="0" destOrd="0" presId="urn:microsoft.com/office/officeart/2005/8/layout/cycle6"/>
    <dgm:cxn modelId="{391F24AB-4ACD-4CBA-9995-3B1BA7D69326}" type="presOf" srcId="{940E4E19-180E-4307-AEA0-F2E5F21318FD}" destId="{01368B06-BB2D-4772-97C1-C7B4CD1F440C}" srcOrd="0" destOrd="0" presId="urn:microsoft.com/office/officeart/2005/8/layout/cycle6"/>
    <dgm:cxn modelId="{44E0C4B6-6C41-413E-B6CB-47E1DB897BDB}" type="presOf" srcId="{2F49DEB5-B5A1-4B95-9030-C170FE7E1AB0}" destId="{3AE51ABE-F01C-4EC0-83DF-16AF9F159CB9}" srcOrd="0" destOrd="0" presId="urn:microsoft.com/office/officeart/2005/8/layout/cycle6"/>
    <dgm:cxn modelId="{370389C5-95CC-4790-9311-C5B08BD47218}" type="presOf" srcId="{9922C2B7-3E95-48EE-B3B7-80681BCB1620}" destId="{32C75815-1984-4B91-8AD1-DD706C3FC156}" srcOrd="0" destOrd="0" presId="urn:microsoft.com/office/officeart/2005/8/layout/cycle6"/>
    <dgm:cxn modelId="{ED4F14CA-233A-4DF0-9FE3-37B13E47330B}" srcId="{990F5F58-818D-4B9A-AE91-A603A57B5B9E}" destId="{2F49DEB5-B5A1-4B95-9030-C170FE7E1AB0}" srcOrd="1" destOrd="0" parTransId="{708412F8-E565-4DF8-AE92-18AECCFEC65B}" sibTransId="{B6635733-E6DB-44E0-9203-1A67BC6BFD90}"/>
    <dgm:cxn modelId="{94C7D0D3-7064-4198-B20A-17EE3012E6B9}" type="presOf" srcId="{76DD927C-E391-45D0-AA2D-8961CE0BFA70}" destId="{0D17F5A4-D4A4-4A75-A7CA-84157E9C9611}" srcOrd="0" destOrd="0" presId="urn:microsoft.com/office/officeart/2005/8/layout/cycle6"/>
    <dgm:cxn modelId="{5D2235D5-9033-4FD7-8773-1459342BED6E}" type="presOf" srcId="{C30E5D60-4715-464C-95B0-C7E885B8D9D0}" destId="{B8768325-2638-4205-B361-5B6BEC77B902}" srcOrd="0" destOrd="0" presId="urn:microsoft.com/office/officeart/2005/8/layout/cycle6"/>
    <dgm:cxn modelId="{5EA2E0F0-9B42-4D88-B68D-DE32E23CDB9E}" type="presOf" srcId="{135D67B4-4A87-4018-89F8-6903EC78AB80}" destId="{B749B320-86DE-4ADD-962E-8E15D31761B9}" srcOrd="0" destOrd="0" presId="urn:microsoft.com/office/officeart/2005/8/layout/cycle6"/>
    <dgm:cxn modelId="{6C2F81FB-B39D-41D8-A924-FF6F214E95ED}" srcId="{990F5F58-818D-4B9A-AE91-A603A57B5B9E}" destId="{940E4E19-180E-4307-AEA0-F2E5F21318FD}" srcOrd="0" destOrd="0" parTransId="{F6CF7DCD-474F-4667-A33B-72E56EBB7B75}" sibTransId="{5B2FA392-D545-4BF3-AA20-57D4D5E2E0B5}"/>
    <dgm:cxn modelId="{97ADA7EA-3AEA-4C5D-B215-896470C6AB35}" type="presParOf" srcId="{5612D042-03A6-4AD0-8EF4-3446BD2398BC}" destId="{01368B06-BB2D-4772-97C1-C7B4CD1F440C}" srcOrd="0" destOrd="0" presId="urn:microsoft.com/office/officeart/2005/8/layout/cycle6"/>
    <dgm:cxn modelId="{0B870ABE-5B72-473C-A829-839781CA8261}" type="presParOf" srcId="{5612D042-03A6-4AD0-8EF4-3446BD2398BC}" destId="{D66358ED-FF3E-4BAD-AA3E-766E561096F2}" srcOrd="1" destOrd="0" presId="urn:microsoft.com/office/officeart/2005/8/layout/cycle6"/>
    <dgm:cxn modelId="{14D1074F-7983-4E25-A2CA-1575EB65163E}" type="presParOf" srcId="{5612D042-03A6-4AD0-8EF4-3446BD2398BC}" destId="{F76A8543-CFCE-40BE-AC67-CB9BC14EAD3D}" srcOrd="2" destOrd="0" presId="urn:microsoft.com/office/officeart/2005/8/layout/cycle6"/>
    <dgm:cxn modelId="{0D315FAC-61C7-4133-B925-5489BB9D2DDF}" type="presParOf" srcId="{5612D042-03A6-4AD0-8EF4-3446BD2398BC}" destId="{3AE51ABE-F01C-4EC0-83DF-16AF9F159CB9}" srcOrd="3" destOrd="0" presId="urn:microsoft.com/office/officeart/2005/8/layout/cycle6"/>
    <dgm:cxn modelId="{99F8AE00-A953-4118-86E4-5E2755FA76FC}" type="presParOf" srcId="{5612D042-03A6-4AD0-8EF4-3446BD2398BC}" destId="{835F0240-8A69-4599-999A-A2EB71B63836}" srcOrd="4" destOrd="0" presId="urn:microsoft.com/office/officeart/2005/8/layout/cycle6"/>
    <dgm:cxn modelId="{6E71C765-7EEF-403B-A88F-8D7D86ECC11D}" type="presParOf" srcId="{5612D042-03A6-4AD0-8EF4-3446BD2398BC}" destId="{A555FD67-7AE0-4A09-B4B8-8D5AA66E4874}" srcOrd="5" destOrd="0" presId="urn:microsoft.com/office/officeart/2005/8/layout/cycle6"/>
    <dgm:cxn modelId="{5766355E-8AF8-41FD-B9B7-410D6A555A68}" type="presParOf" srcId="{5612D042-03A6-4AD0-8EF4-3446BD2398BC}" destId="{0D17F5A4-D4A4-4A75-A7CA-84157E9C9611}" srcOrd="6" destOrd="0" presId="urn:microsoft.com/office/officeart/2005/8/layout/cycle6"/>
    <dgm:cxn modelId="{54171DF3-20D2-4432-AC4A-042EBD80AEEB}" type="presParOf" srcId="{5612D042-03A6-4AD0-8EF4-3446BD2398BC}" destId="{38EAA800-35BD-494D-9F9A-6163A7775A8C}" srcOrd="7" destOrd="0" presId="urn:microsoft.com/office/officeart/2005/8/layout/cycle6"/>
    <dgm:cxn modelId="{936B9172-4190-49F3-AA0B-DCA135AFFC51}" type="presParOf" srcId="{5612D042-03A6-4AD0-8EF4-3446BD2398BC}" destId="{604ABAEF-8E28-4029-8FA8-668502F6DB07}" srcOrd="8" destOrd="0" presId="urn:microsoft.com/office/officeart/2005/8/layout/cycle6"/>
    <dgm:cxn modelId="{23147DB6-29D5-4A6D-B6F3-6663DD8A7DAD}" type="presParOf" srcId="{5612D042-03A6-4AD0-8EF4-3446BD2398BC}" destId="{32C75815-1984-4B91-8AD1-DD706C3FC156}" srcOrd="9" destOrd="0" presId="urn:microsoft.com/office/officeart/2005/8/layout/cycle6"/>
    <dgm:cxn modelId="{2EE7BFA6-A481-4D1B-AC1D-51E5DEBA785D}" type="presParOf" srcId="{5612D042-03A6-4AD0-8EF4-3446BD2398BC}" destId="{6F77A8C4-76D5-488B-9AE5-966D4AF3A4C9}" srcOrd="10" destOrd="0" presId="urn:microsoft.com/office/officeart/2005/8/layout/cycle6"/>
    <dgm:cxn modelId="{AE099154-63C0-4D68-AE86-CB5C0685970F}" type="presParOf" srcId="{5612D042-03A6-4AD0-8EF4-3446BD2398BC}" destId="{068C37AE-9042-41E3-8018-295BA3CCB6CD}" srcOrd="11" destOrd="0" presId="urn:microsoft.com/office/officeart/2005/8/layout/cycle6"/>
    <dgm:cxn modelId="{B9C65687-18BA-42C3-B87F-23C5F003A83F}" type="presParOf" srcId="{5612D042-03A6-4AD0-8EF4-3446BD2398BC}" destId="{B8768325-2638-4205-B361-5B6BEC77B902}" srcOrd="12" destOrd="0" presId="urn:microsoft.com/office/officeart/2005/8/layout/cycle6"/>
    <dgm:cxn modelId="{D999640B-46E4-44A8-83D6-81746D00E843}" type="presParOf" srcId="{5612D042-03A6-4AD0-8EF4-3446BD2398BC}" destId="{A4753434-1AB3-4489-8133-BDF170F94BA4}" srcOrd="13" destOrd="0" presId="urn:microsoft.com/office/officeart/2005/8/layout/cycle6"/>
    <dgm:cxn modelId="{E9D84212-E01D-49DF-9002-C8E81EA17AD5}" type="presParOf" srcId="{5612D042-03A6-4AD0-8EF4-3446BD2398BC}" destId="{B749B320-86DE-4ADD-962E-8E15D31761B9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68B06-BB2D-4772-97C1-C7B4CD1F440C}">
      <dsp:nvSpPr>
        <dsp:cNvPr id="0" name=""/>
        <dsp:cNvSpPr/>
      </dsp:nvSpPr>
      <dsp:spPr>
        <a:xfrm>
          <a:off x="1583418" y="1268"/>
          <a:ext cx="1254214" cy="8152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Для  ультра мобильных руководителей</a:t>
          </a:r>
        </a:p>
      </dsp:txBody>
      <dsp:txXfrm>
        <a:off x="1623215" y="41065"/>
        <a:ext cx="1174620" cy="735645"/>
      </dsp:txXfrm>
    </dsp:sp>
    <dsp:sp modelId="{F76A8543-CFCE-40BE-AC67-CB9BC14EAD3D}">
      <dsp:nvSpPr>
        <dsp:cNvPr id="0" name=""/>
        <dsp:cNvSpPr/>
      </dsp:nvSpPr>
      <dsp:spPr>
        <a:xfrm>
          <a:off x="580436" y="408888"/>
          <a:ext cx="3260178" cy="3260178"/>
        </a:xfrm>
        <a:custGeom>
          <a:avLst/>
          <a:gdLst/>
          <a:ahLst/>
          <a:cxnLst/>
          <a:rect l="0" t="0" r="0" b="0"/>
          <a:pathLst>
            <a:path>
              <a:moveTo>
                <a:pt x="2265829" y="129080"/>
              </a:moveTo>
              <a:arcTo wR="1630089" hR="1630089" stAng="17577281" swAng="196345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51ABE-F01C-4EC0-83DF-16AF9F159CB9}">
      <dsp:nvSpPr>
        <dsp:cNvPr id="0" name=""/>
        <dsp:cNvSpPr/>
      </dsp:nvSpPr>
      <dsp:spPr>
        <a:xfrm>
          <a:off x="3133725" y="1127632"/>
          <a:ext cx="1254214" cy="815239"/>
        </a:xfrm>
        <a:prstGeom prst="roundRect">
          <a:avLst/>
        </a:prstGeom>
        <a:solidFill>
          <a:schemeClr val="accent4">
            <a:hueOff val="192804"/>
            <a:satOff val="9756"/>
            <a:lumOff val="-10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Для безопасных вычислений</a:t>
          </a:r>
        </a:p>
      </dsp:txBody>
      <dsp:txXfrm>
        <a:off x="3173522" y="1167429"/>
        <a:ext cx="1174620" cy="735645"/>
      </dsp:txXfrm>
    </dsp:sp>
    <dsp:sp modelId="{A555FD67-7AE0-4A09-B4B8-8D5AA66E4874}">
      <dsp:nvSpPr>
        <dsp:cNvPr id="0" name=""/>
        <dsp:cNvSpPr/>
      </dsp:nvSpPr>
      <dsp:spPr>
        <a:xfrm>
          <a:off x="580436" y="408888"/>
          <a:ext cx="3260178" cy="3260178"/>
        </a:xfrm>
        <a:custGeom>
          <a:avLst/>
          <a:gdLst/>
          <a:ahLst/>
          <a:cxnLst/>
          <a:rect l="0" t="0" r="0" b="0"/>
          <a:pathLst>
            <a:path>
              <a:moveTo>
                <a:pt x="3257925" y="1544410"/>
              </a:moveTo>
              <a:arcTo wR="1630089" hR="1630089" stAng="21419225" swAng="2197775"/>
            </a:path>
          </a:pathLst>
        </a:custGeom>
        <a:noFill/>
        <a:ln w="6350" cap="flat" cmpd="sng" algn="ctr">
          <a:solidFill>
            <a:schemeClr val="accent4">
              <a:hueOff val="192804"/>
              <a:satOff val="9756"/>
              <a:lumOff val="-10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7F5A4-D4A4-4A75-A7CA-84157E9C9611}">
      <dsp:nvSpPr>
        <dsp:cNvPr id="0" name=""/>
        <dsp:cNvSpPr/>
      </dsp:nvSpPr>
      <dsp:spPr>
        <a:xfrm>
          <a:off x="2541560" y="2950128"/>
          <a:ext cx="1254214" cy="815239"/>
        </a:xfrm>
        <a:prstGeom prst="roundRect">
          <a:avLst/>
        </a:prstGeom>
        <a:solidFill>
          <a:schemeClr val="accent4">
            <a:hueOff val="385608"/>
            <a:satOff val="19513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Для удаленного доступа к инфраструктуре </a:t>
          </a:r>
          <a:r>
            <a:rPr lang="en-US" sz="1100" b="1" kern="1200" dirty="0"/>
            <a:t>VDI</a:t>
          </a:r>
          <a:endParaRPr lang="ru-RU" sz="1100" b="1" kern="1200" dirty="0"/>
        </a:p>
      </dsp:txBody>
      <dsp:txXfrm>
        <a:off x="2581357" y="2989925"/>
        <a:ext cx="1174620" cy="735645"/>
      </dsp:txXfrm>
    </dsp:sp>
    <dsp:sp modelId="{604ABAEF-8E28-4029-8FA8-668502F6DB07}">
      <dsp:nvSpPr>
        <dsp:cNvPr id="0" name=""/>
        <dsp:cNvSpPr/>
      </dsp:nvSpPr>
      <dsp:spPr>
        <a:xfrm>
          <a:off x="580436" y="408888"/>
          <a:ext cx="3260178" cy="3260178"/>
        </a:xfrm>
        <a:custGeom>
          <a:avLst/>
          <a:gdLst/>
          <a:ahLst/>
          <a:cxnLst/>
          <a:rect l="0" t="0" r="0" b="0"/>
          <a:pathLst>
            <a:path>
              <a:moveTo>
                <a:pt x="1954639" y="3227543"/>
              </a:moveTo>
              <a:arcTo wR="1630089" hR="1630089" stAng="4710942" swAng="1378117"/>
            </a:path>
          </a:pathLst>
        </a:custGeom>
        <a:noFill/>
        <a:ln w="6350" cap="flat" cmpd="sng" algn="ctr">
          <a:solidFill>
            <a:schemeClr val="accent4">
              <a:hueOff val="385608"/>
              <a:satOff val="19513"/>
              <a:lumOff val="-21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75815-1984-4B91-8AD1-DD706C3FC156}">
      <dsp:nvSpPr>
        <dsp:cNvPr id="0" name=""/>
        <dsp:cNvSpPr/>
      </dsp:nvSpPr>
      <dsp:spPr>
        <a:xfrm>
          <a:off x="625275" y="2950128"/>
          <a:ext cx="1254214" cy="815239"/>
        </a:xfrm>
        <a:prstGeom prst="roundRect">
          <a:avLst/>
        </a:prstGeom>
        <a:solidFill>
          <a:schemeClr val="accent4">
            <a:hueOff val="578412"/>
            <a:satOff val="29269"/>
            <a:lumOff val="-3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Для удаленного доступа к терминальной инфраструктуре</a:t>
          </a:r>
        </a:p>
      </dsp:txBody>
      <dsp:txXfrm>
        <a:off x="665072" y="2989925"/>
        <a:ext cx="1174620" cy="735645"/>
      </dsp:txXfrm>
    </dsp:sp>
    <dsp:sp modelId="{068C37AE-9042-41E3-8018-295BA3CCB6CD}">
      <dsp:nvSpPr>
        <dsp:cNvPr id="0" name=""/>
        <dsp:cNvSpPr/>
      </dsp:nvSpPr>
      <dsp:spPr>
        <a:xfrm>
          <a:off x="580436" y="408888"/>
          <a:ext cx="3260178" cy="3260178"/>
        </a:xfrm>
        <a:custGeom>
          <a:avLst/>
          <a:gdLst/>
          <a:ahLst/>
          <a:cxnLst/>
          <a:rect l="0" t="0" r="0" b="0"/>
          <a:pathLst>
            <a:path>
              <a:moveTo>
                <a:pt x="272615" y="2532562"/>
              </a:moveTo>
              <a:arcTo wR="1630089" hR="1630089" stAng="8783000" swAng="2197775"/>
            </a:path>
          </a:pathLst>
        </a:custGeom>
        <a:noFill/>
        <a:ln w="6350" cap="flat" cmpd="sng" algn="ctr">
          <a:solidFill>
            <a:schemeClr val="accent4">
              <a:hueOff val="578412"/>
              <a:satOff val="29269"/>
              <a:lumOff val="-32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68325-2638-4205-B361-5B6BEC77B902}">
      <dsp:nvSpPr>
        <dsp:cNvPr id="0" name=""/>
        <dsp:cNvSpPr/>
      </dsp:nvSpPr>
      <dsp:spPr>
        <a:xfrm>
          <a:off x="33111" y="1127632"/>
          <a:ext cx="1254214" cy="815239"/>
        </a:xfrm>
        <a:prstGeom prst="roundRect">
          <a:avLst/>
        </a:prstGeom>
        <a:solidFill>
          <a:schemeClr val="accent4">
            <a:hueOff val="771216"/>
            <a:satOff val="39025"/>
            <a:lumOff val="-4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Для соответствия современному имиджу</a:t>
          </a:r>
        </a:p>
      </dsp:txBody>
      <dsp:txXfrm>
        <a:off x="72908" y="1167429"/>
        <a:ext cx="1174620" cy="735645"/>
      </dsp:txXfrm>
    </dsp:sp>
    <dsp:sp modelId="{B749B320-86DE-4ADD-962E-8E15D31761B9}">
      <dsp:nvSpPr>
        <dsp:cNvPr id="0" name=""/>
        <dsp:cNvSpPr/>
      </dsp:nvSpPr>
      <dsp:spPr>
        <a:xfrm>
          <a:off x="580436" y="408888"/>
          <a:ext cx="3260178" cy="3260178"/>
        </a:xfrm>
        <a:custGeom>
          <a:avLst/>
          <a:gdLst/>
          <a:ahLst/>
          <a:cxnLst/>
          <a:rect l="0" t="0" r="0" b="0"/>
          <a:pathLst>
            <a:path>
              <a:moveTo>
                <a:pt x="283813" y="710996"/>
              </a:moveTo>
              <a:arcTo wR="1630089" hR="1630089" stAng="12859265" swAng="1963454"/>
            </a:path>
          </a:pathLst>
        </a:custGeom>
        <a:noFill/>
        <a:ln w="6350" cap="flat" cmpd="sng" algn="ctr">
          <a:solidFill>
            <a:schemeClr val="accent4">
              <a:hueOff val="771216"/>
              <a:satOff val="39025"/>
              <a:lumOff val="-42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7F21513-214C-44E0-9D4C-FF49A413EB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1D4AD7-3ADA-4A52-93D7-06360697D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5CFD1-2DBB-40E9-B2A8-6DB70BFC4A8E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C493E2-AB78-4B25-8836-337EB6B53F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2D059D-4296-4480-8ABC-0392C68434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A151-66FA-4EB3-85AD-3356EA9A6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7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AB15B-00CE-4EFE-A2CE-8903936A14C6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0CAD-C9B8-4600-A3A8-132FAEA7D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5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82A35-61AE-4C4F-87DD-63D05B30EA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71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E0CAD-C9B8-4600-A3A8-132FAEA7D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97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E0CAD-C9B8-4600-A3A8-132FAEA7D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19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D032C-5CB3-4093-9DD7-F6970BEB9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1520" y="1554353"/>
            <a:ext cx="4500000" cy="33936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7E57-98C0-4FC8-A41F-9F682155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15567"/>
            <a:ext cx="5328592" cy="4242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38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7E57-98C0-4FC8-A41F-9F682155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915566"/>
            <a:ext cx="5256584" cy="56172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9D68D-FDB3-48C8-8AC2-62D8BEBF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ni Neue Regular" charset="0"/>
              </a:defRPr>
            </a:lvl1pPr>
            <a:lvl2pPr>
              <a:defRPr>
                <a:latin typeface="Uni Neue Regular" charset="0"/>
              </a:defRPr>
            </a:lvl2pPr>
            <a:lvl3pPr>
              <a:defRPr>
                <a:latin typeface="Uni Neue Regular" charset="0"/>
              </a:defRPr>
            </a:lvl3pPr>
            <a:lvl4pPr>
              <a:defRPr>
                <a:latin typeface="Uni Neue Regular" charset="0"/>
              </a:defRPr>
            </a:lvl4pPr>
            <a:lvl5pPr>
              <a:defRPr>
                <a:latin typeface="Uni Neue Regular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418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3D393-1615-4C6D-BF3F-699DD651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D4DF08-BF25-410C-9CCD-82DAAAA87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19095-A928-41D8-924C-9BF8AA2E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E3D3311-932D-440C-BEDF-124D500DD430}" type="datetimeFigureOut">
              <a:rPr lang="ru-RU" smtClean="0"/>
              <a:pPr/>
              <a:t>09.09.2024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F08DB-D0BF-4F0E-BC19-031C9F69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FA396-169B-4A9A-9222-0401D336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F55363F-CC42-4A9B-A85F-283FAD66BA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7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6CC57-8276-4A7C-8A17-7CD4F917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843558"/>
            <a:ext cx="7886700" cy="42485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3F520F-1B3B-4CE2-9508-A5CBC80A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FEBDDD-0946-47B4-A7B2-15EED73EF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1CE2E7-5C53-4A98-ABA1-B6F7E10EB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0D5EEA-CE82-4465-B719-0662B27B7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B198BB-4811-49E8-B652-59D79B82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E3D3311-932D-440C-BEDF-124D500DD43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F04229-7D4E-416D-8907-6C7157EC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86A159-0727-4C6E-A341-22166CCD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F55363F-CC42-4A9B-A85F-283FAD66BA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9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0C495422-CB11-45BA-8C5E-39E31D6F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E3D3311-932D-440C-BEDF-124D500DD43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7C5AD9-7486-4AB1-96EF-346E8D28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0CA3EA-9587-43A7-8002-FF2A428A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F55363F-CC42-4A9B-A85F-283FAD66B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42002C6-A657-4C1E-80B6-3CF797D1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844363"/>
            <a:ext cx="5105945" cy="478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5573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F250F-73AF-4773-9917-3C32BEC4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87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28A999-294A-44DF-B444-0376C49A45F8}"/>
              </a:ext>
            </a:extLst>
          </p:cNvPr>
          <p:cNvSpPr/>
          <p:nvPr userDrawn="1"/>
        </p:nvSpPr>
        <p:spPr>
          <a:xfrm>
            <a:off x="0" y="0"/>
            <a:ext cx="9144000" cy="163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1661DC-4C5B-4F11-BB11-FC9A24008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941"/>
            <a:ext cx="5040560" cy="3888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41305-1ED5-4E7F-A459-58F6DEF030BA}"/>
              </a:ext>
            </a:extLst>
          </p:cNvPr>
          <p:cNvSpPr txBox="1"/>
          <p:nvPr userDrawn="1"/>
        </p:nvSpPr>
        <p:spPr>
          <a:xfrm>
            <a:off x="4499992" y="2060174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174"/>
                </a:solidFill>
                <a:latin typeface="Uni Neue Bold" pitchFamily="50" charset="0"/>
                <a:ea typeface="Roboto Medium" panose="02000000000000000000" charset="0"/>
              </a:rPr>
              <a:t>Клиентские устройства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D1A96-0ADD-4135-AEE8-6192A8FB3DD8}"/>
              </a:ext>
            </a:extLst>
          </p:cNvPr>
          <p:cNvSpPr txBox="1"/>
          <p:nvPr userDrawn="1"/>
        </p:nvSpPr>
        <p:spPr>
          <a:xfrm>
            <a:off x="3707904" y="3008918"/>
            <a:ext cx="5040560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ni Neue Regular" pitchFamily="50" charset="0"/>
              </a:rPr>
              <a:t>Дмитрий Захарченко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8AC23-8EAD-4146-8855-17B3284C9BAA}"/>
              </a:ext>
            </a:extLst>
          </p:cNvPr>
          <p:cNvSpPr txBox="1"/>
          <p:nvPr userDrawn="1"/>
        </p:nvSpPr>
        <p:spPr>
          <a:xfrm>
            <a:off x="251520" y="4783124"/>
            <a:ext cx="164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42A09D"/>
                </a:solidFill>
                <a:latin typeface="Uni Neue Regular" pitchFamily="50" charset="0"/>
              </a:rPr>
              <a:t>Октябрь 2021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F6C203-2445-48AA-BC9C-8B3A98A1A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64"/>
          <a:stretch/>
        </p:blipFill>
        <p:spPr>
          <a:xfrm>
            <a:off x="6588224" y="381992"/>
            <a:ext cx="2088232" cy="3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28A999-294A-44DF-B444-0376C49A45F8}"/>
              </a:ext>
            </a:extLst>
          </p:cNvPr>
          <p:cNvSpPr/>
          <p:nvPr userDrawn="1"/>
        </p:nvSpPr>
        <p:spPr>
          <a:xfrm>
            <a:off x="0" y="0"/>
            <a:ext cx="9144000" cy="163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1661DC-4C5B-4F11-BB11-FC9A24008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941"/>
            <a:ext cx="5040560" cy="3888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41305-1ED5-4E7F-A459-58F6DEF030BA}"/>
              </a:ext>
            </a:extLst>
          </p:cNvPr>
          <p:cNvSpPr txBox="1"/>
          <p:nvPr userDrawn="1"/>
        </p:nvSpPr>
        <p:spPr>
          <a:xfrm>
            <a:off x="4499992" y="2060174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solidFill>
                  <a:srgbClr val="006174"/>
                </a:solidFill>
                <a:latin typeface="Uni Neue Bold" pitchFamily="50" charset="0"/>
                <a:ea typeface="Roboto Medium" panose="02000000000000000000" charset="0"/>
              </a:rPr>
              <a:t>Клиентские устройства</a:t>
            </a:r>
          </a:p>
          <a:p>
            <a:pPr algn="r"/>
            <a:r>
              <a:rPr lang="ru-RU" sz="2800" b="1" dirty="0">
                <a:solidFill>
                  <a:srgbClr val="006174"/>
                </a:solidFill>
                <a:latin typeface="Uni Neue Bold" pitchFamily="50" charset="0"/>
                <a:ea typeface="Roboto Medium" panose="02000000000000000000" charset="0"/>
              </a:rPr>
              <a:t>2021-2022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D1A96-0ADD-4135-AEE8-6192A8FB3DD8}"/>
              </a:ext>
            </a:extLst>
          </p:cNvPr>
          <p:cNvSpPr txBox="1"/>
          <p:nvPr userDrawn="1"/>
        </p:nvSpPr>
        <p:spPr>
          <a:xfrm>
            <a:off x="3707904" y="3385324"/>
            <a:ext cx="5040560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ni Neue Regular" pitchFamily="50" charset="0"/>
              </a:rPr>
              <a:t>Дмитрий Захарченко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8AC23-8EAD-4146-8855-17B3284C9BAA}"/>
              </a:ext>
            </a:extLst>
          </p:cNvPr>
          <p:cNvSpPr txBox="1"/>
          <p:nvPr userDrawn="1"/>
        </p:nvSpPr>
        <p:spPr>
          <a:xfrm>
            <a:off x="251520" y="4783124"/>
            <a:ext cx="164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42A09D"/>
                </a:solidFill>
                <a:latin typeface="Uni Neue Regular" pitchFamily="50" charset="0"/>
              </a:rPr>
              <a:t>Декабрь 2021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F6C203-2445-48AA-BC9C-8B3A98A1A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64"/>
          <a:stretch/>
        </p:blipFill>
        <p:spPr>
          <a:xfrm>
            <a:off x="6588224" y="381992"/>
            <a:ext cx="2088232" cy="3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7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28A999-294A-44DF-B444-0376C49A45F8}"/>
              </a:ext>
            </a:extLst>
          </p:cNvPr>
          <p:cNvSpPr/>
          <p:nvPr userDrawn="1"/>
        </p:nvSpPr>
        <p:spPr>
          <a:xfrm>
            <a:off x="0" y="0"/>
            <a:ext cx="9144000" cy="163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1661DC-4C5B-4F11-BB11-FC9A24008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941"/>
            <a:ext cx="5040560" cy="3888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F6C203-2445-48AA-BC9C-8B3A98A1A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64"/>
          <a:stretch/>
        </p:blipFill>
        <p:spPr>
          <a:xfrm>
            <a:off x="6588224" y="381992"/>
            <a:ext cx="2088232" cy="3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8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28A999-294A-44DF-B444-0376C49A45F8}"/>
              </a:ext>
            </a:extLst>
          </p:cNvPr>
          <p:cNvSpPr/>
          <p:nvPr userDrawn="1"/>
        </p:nvSpPr>
        <p:spPr>
          <a:xfrm>
            <a:off x="0" y="0"/>
            <a:ext cx="9144000" cy="163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1661DC-4C5B-4F11-BB11-FC9A24008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941"/>
            <a:ext cx="5040560" cy="3888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41305-1ED5-4E7F-A459-58F6DEF030BA}"/>
              </a:ext>
            </a:extLst>
          </p:cNvPr>
          <p:cNvSpPr txBox="1"/>
          <p:nvPr userDrawn="1"/>
        </p:nvSpPr>
        <p:spPr>
          <a:xfrm>
            <a:off x="179512" y="3867894"/>
            <a:ext cx="8057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174"/>
                </a:solidFill>
                <a:latin typeface="Uni Neue Bold" pitchFamily="50" charset="0"/>
                <a:ea typeface="Roboto Medium" panose="02000000000000000000" charset="0"/>
              </a:rPr>
              <a:t>Новые пространства. Новые возможности.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D1A96-0ADD-4135-AEE8-6192A8FB3DD8}"/>
              </a:ext>
            </a:extLst>
          </p:cNvPr>
          <p:cNvSpPr txBox="1"/>
          <p:nvPr userDrawn="1"/>
        </p:nvSpPr>
        <p:spPr>
          <a:xfrm>
            <a:off x="179512" y="4431393"/>
            <a:ext cx="5040560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ni Neue Regular" pitchFamily="50" charset="0"/>
              </a:rPr>
              <a:t>ПАРТНЕРСКАЯ КОНФЕРЕНЦИЯ АКВАРИУС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8AC23-8EAD-4146-8855-17B3284C9BAA}"/>
              </a:ext>
            </a:extLst>
          </p:cNvPr>
          <p:cNvSpPr txBox="1"/>
          <p:nvPr userDrawn="1"/>
        </p:nvSpPr>
        <p:spPr>
          <a:xfrm>
            <a:off x="251520" y="4783124"/>
            <a:ext cx="164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2A09D"/>
                </a:solidFill>
                <a:latin typeface="Uni Neue Regular" pitchFamily="50" charset="0"/>
              </a:rPr>
              <a:t>9-11 </a:t>
            </a:r>
            <a:r>
              <a:rPr lang="ru-RU" dirty="0">
                <a:solidFill>
                  <a:srgbClr val="42A09D"/>
                </a:solidFill>
                <a:latin typeface="Uni Neue Regular" pitchFamily="50" charset="0"/>
              </a:rPr>
              <a:t>сентября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F6C203-2445-48AA-BC9C-8B3A98A1A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64"/>
          <a:stretch/>
        </p:blipFill>
        <p:spPr>
          <a:xfrm>
            <a:off x="6588224" y="381992"/>
            <a:ext cx="2088232" cy="3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0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89D68D-FDB3-48C8-8AC2-62D8BEBF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ni Neue "/>
              </a:defRPr>
            </a:lvl1pPr>
            <a:lvl2pPr>
              <a:defRPr>
                <a:latin typeface="Uni Neue "/>
              </a:defRPr>
            </a:lvl2pPr>
            <a:lvl3pPr>
              <a:defRPr>
                <a:latin typeface="Uni Neue "/>
              </a:defRPr>
            </a:lvl3pPr>
            <a:lvl4pPr>
              <a:defRPr>
                <a:latin typeface="Uni Neue "/>
              </a:defRPr>
            </a:lvl4pPr>
            <a:lvl5pPr>
              <a:defRPr>
                <a:latin typeface="Uni Neue 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569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59D4CF-BE1A-4952-BA51-9B78E48C785C}"/>
              </a:ext>
            </a:extLst>
          </p:cNvPr>
          <p:cNvSpPr/>
          <p:nvPr userDrawn="1"/>
        </p:nvSpPr>
        <p:spPr>
          <a:xfrm>
            <a:off x="0" y="843558"/>
            <a:ext cx="4572000" cy="4299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6401CA-6DFF-4F41-9FE6-7C72FA0E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915566"/>
            <a:ext cx="5256584" cy="56172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5501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3EA70-B53D-448D-A929-E5860B5C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C5025B-150D-44A4-A0F7-D335B26D8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87F4D-6A10-4670-80E0-D8D20903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E3D3311-932D-440C-BEDF-124D500DD43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C51556-52CB-4F44-A089-14E08C82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885F6-E9D6-40F9-8C13-4F8C675C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F55363F-CC42-4A9B-A85F-283FAD66BA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8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89D68D-FDB3-48C8-8AC2-62D8BEBF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ni Neue "/>
              </a:defRPr>
            </a:lvl1pPr>
            <a:lvl2pPr>
              <a:defRPr>
                <a:latin typeface="Uni Neue "/>
              </a:defRPr>
            </a:lvl2pPr>
            <a:lvl3pPr>
              <a:defRPr>
                <a:latin typeface="Uni Neue "/>
              </a:defRPr>
            </a:lvl3pPr>
            <a:lvl4pPr>
              <a:defRPr>
                <a:latin typeface="Uni Neue "/>
              </a:defRPr>
            </a:lvl4pPr>
            <a:lvl5pPr>
              <a:defRPr>
                <a:latin typeface="Uni Neue 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3902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89D68D-FDB3-48C8-8AC2-62D8BEBF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ni Neue "/>
              </a:defRPr>
            </a:lvl1pPr>
            <a:lvl2pPr>
              <a:defRPr>
                <a:latin typeface="Uni Neue "/>
              </a:defRPr>
            </a:lvl2pPr>
            <a:lvl3pPr>
              <a:defRPr>
                <a:latin typeface="Uni Neue "/>
              </a:defRPr>
            </a:lvl3pPr>
            <a:lvl4pPr>
              <a:defRPr>
                <a:latin typeface="Uni Neue "/>
              </a:defRPr>
            </a:lvl4pPr>
            <a:lvl5pPr>
              <a:defRPr>
                <a:latin typeface="Uni Neue 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75194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89D68D-FDB3-48C8-8AC2-62D8BEBF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ni Neue "/>
              </a:defRPr>
            </a:lvl1pPr>
            <a:lvl2pPr>
              <a:defRPr>
                <a:latin typeface="Uni Neue "/>
              </a:defRPr>
            </a:lvl2pPr>
            <a:lvl3pPr>
              <a:defRPr>
                <a:latin typeface="Uni Neue "/>
              </a:defRPr>
            </a:lvl3pPr>
            <a:lvl4pPr>
              <a:defRPr>
                <a:latin typeface="Uni Neue "/>
              </a:defRPr>
            </a:lvl4pPr>
            <a:lvl5pPr>
              <a:defRPr>
                <a:latin typeface="Uni Neue 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2985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564E68-8A8B-4A7C-9253-8EBDDDBA3578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9A1924D-2E8F-4F4C-8C12-BA6B1F77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915566"/>
            <a:ext cx="3958170" cy="4104456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52000" indent="-18000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>
                    <a:lumMod val="25000"/>
                  </a:scheme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252000" indent="-180000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>
                    <a:lumMod val="25000"/>
                  </a:scheme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252000" indent="-180000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>
                    <a:lumMod val="25000"/>
                  </a:scheme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252000" indent="-180000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>
                    <a:lumMod val="25000"/>
                  </a:scheme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252000" indent="-180000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>
                    <a:lumMod val="25000"/>
                  </a:scheme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Заголовок 20">
            <a:extLst>
              <a:ext uri="{FF2B5EF4-FFF2-40B4-BE49-F238E27FC236}">
                <a16:creationId xmlns:a16="http://schemas.microsoft.com/office/drawing/2014/main" id="{524B3E28-5FA8-47AE-9A8C-E357D8E6B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43338" cy="30777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4D8B15-A830-4E87-BD79-5F0AAE8254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8" y="915566"/>
            <a:ext cx="3643338" cy="4104456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>
              <a:defRPr sz="1400">
                <a:solidFill>
                  <a:srgbClr val="4A4A49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defRPr sz="14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>
              <a:defRPr sz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>
              <a:defRPr sz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7" name="Рисунок 6" descr="Aq_logo_white_small.png">
            <a:extLst>
              <a:ext uri="{FF2B5EF4-FFF2-40B4-BE49-F238E27FC236}">
                <a16:creationId xmlns:a16="http://schemas.microsoft.com/office/drawing/2014/main" id="{9DEFD800-B1B0-4CF2-8FFC-7F3ADCBBF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43752" y="317575"/>
            <a:ext cx="1005842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1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 с одним лого">
    <p:bg>
      <p:bgPr>
        <a:solidFill>
          <a:srgbClr val="00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68" r="5859" b="6902"/>
          <a:stretch/>
        </p:blipFill>
        <p:spPr>
          <a:xfrm>
            <a:off x="5199459" y="1193007"/>
            <a:ext cx="3943351" cy="3950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00147"/>
            <a:ext cx="1518750" cy="243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9999" y="1021556"/>
            <a:ext cx="8100000" cy="3007519"/>
          </a:xfrm>
          <a:effectLst>
            <a:outerShdw blurRad="50800" dist="38100" dir="2700000" algn="tl" rotWithShape="0">
              <a:srgbClr val="141919">
                <a:alpha val="40000"/>
              </a:srgbClr>
            </a:outerShdw>
          </a:effectLst>
        </p:spPr>
        <p:txBody>
          <a:bodyPr wrap="square" lIns="0" tIns="0" rIns="0" bIns="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650" b="1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 – </a:t>
            </a:r>
            <a:br>
              <a:rPr lang="ru-RU"/>
            </a:br>
            <a:r>
              <a:rPr lang="ru-RU"/>
              <a:t>Calibri жирный 62 пт.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540000" y="4536000"/>
            <a:ext cx="5067844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80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23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 с одним лого">
    <p:bg>
      <p:bgPr>
        <a:solidFill>
          <a:srgbClr val="00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651" y="2815002"/>
            <a:ext cx="2046134" cy="20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00147"/>
            <a:ext cx="1518750" cy="24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9998" y="1257300"/>
            <a:ext cx="8291787" cy="1457326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050" b="1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 – </a:t>
            </a:r>
            <a:br>
              <a:rPr lang="ru-RU"/>
            </a:br>
            <a:r>
              <a:rPr lang="ru-RU"/>
              <a:t>Calibri жирный 54 пт.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2878931"/>
            <a:ext cx="5539331" cy="576477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Calibri жирный 28 пт.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32175"/>
            <a:ext cx="5803650" cy="861244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ru-RU" sz="1350" b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Ф.И.О </a:t>
            </a:r>
          </a:p>
          <a:p>
            <a:pPr lvl="0"/>
            <a:r>
              <a:rPr lang="ru-RU"/>
              <a:t>Должность </a:t>
            </a:r>
          </a:p>
          <a:p>
            <a:pPr lvl="0"/>
            <a:r>
              <a:rPr lang="en-US"/>
              <a:t>Email</a:t>
            </a:r>
            <a:endParaRPr lang="en-US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540000" y="4536000"/>
            <a:ext cx="5789363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05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3FAB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90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ложка с одним лого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68" r="5859" b="6902"/>
          <a:stretch/>
        </p:blipFill>
        <p:spPr>
          <a:xfrm>
            <a:off x="5199459" y="1193007"/>
            <a:ext cx="3943351" cy="39504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99600"/>
            <a:ext cx="1518750" cy="243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9999" y="1021556"/>
            <a:ext cx="8100000" cy="3007519"/>
          </a:xfrm>
          <a:effectLst/>
        </p:spPr>
        <p:txBody>
          <a:bodyPr wrap="square" lIns="0" tIns="0" rIns="0" bIns="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650" b="1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 – </a:t>
            </a:r>
            <a:br>
              <a:rPr lang="ru-RU"/>
            </a:br>
            <a:r>
              <a:rPr lang="ru-RU"/>
              <a:t>Calibri жирный 62 пт.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540000" y="4536000"/>
            <a:ext cx="5067844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80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26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ложка с одним лого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651" y="2815002"/>
            <a:ext cx="2046134" cy="2025000"/>
          </a:xfrm>
          <a:prstGeom prst="rect">
            <a:avLst/>
          </a:prstGeom>
        </p:spPr>
      </p:pic>
      <p:sp>
        <p:nvSpPr>
          <p:cNvPr id="1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32175"/>
            <a:ext cx="5803650" cy="861244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ru-RU" sz="135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Ф.И.О </a:t>
            </a:r>
          </a:p>
          <a:p>
            <a:pPr lvl="0"/>
            <a:r>
              <a:rPr lang="ru-RU"/>
              <a:t>Должность </a:t>
            </a:r>
          </a:p>
          <a:p>
            <a:pPr lvl="0"/>
            <a:r>
              <a:rPr lang="en-US"/>
              <a:t>Email</a:t>
            </a:r>
            <a:endParaRPr lang="en-US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99600"/>
            <a:ext cx="1518750" cy="243000"/>
          </a:xfrm>
          <a:prstGeom prst="rect">
            <a:avLst/>
          </a:prstGeom>
        </p:spPr>
      </p:pic>
      <p:sp>
        <p:nvSpPr>
          <p:cNvPr id="2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9998" y="1257300"/>
            <a:ext cx="8291787" cy="1457326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050" b="1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 – </a:t>
            </a:r>
            <a:br>
              <a:rPr lang="ru-RU"/>
            </a:br>
            <a:r>
              <a:rPr lang="ru-RU"/>
              <a:t>Calibri жирный 54 пт.</a:t>
            </a:r>
            <a:endParaRPr lang="ru-RU" dirty="0"/>
          </a:p>
        </p:txBody>
      </p:sp>
      <p:sp>
        <p:nvSpPr>
          <p:cNvPr id="24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2878931"/>
            <a:ext cx="5539331" cy="576477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Calibri жирный 28 пт.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540000" y="4536000"/>
            <a:ext cx="5789363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05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7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351100" cy="3248100"/>
          </a:xfrm>
        </p:spPr>
        <p:txBody>
          <a:bodyPr wrap="square" lIns="0" tIns="0" rIns="9000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800"/>
            </a:lvl1pPr>
            <a:lvl2pPr marL="342900" indent="0">
              <a:spcBef>
                <a:spcPts val="0"/>
              </a:spcBef>
              <a:spcAft>
                <a:spcPts val="450"/>
              </a:spcAft>
              <a:buFontTx/>
              <a:buNone/>
              <a:defRPr sz="1500"/>
            </a:lvl2pPr>
            <a:lvl3pPr marL="685800" indent="0">
              <a:spcBef>
                <a:spcPts val="0"/>
              </a:spcBef>
              <a:spcAft>
                <a:spcPts val="450"/>
              </a:spcAft>
              <a:buFontTx/>
              <a:buNone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 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4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59D4CF-BE1A-4952-BA51-9B78E48C785C}"/>
              </a:ext>
            </a:extLst>
          </p:cNvPr>
          <p:cNvSpPr/>
          <p:nvPr userDrawn="1"/>
        </p:nvSpPr>
        <p:spPr>
          <a:xfrm>
            <a:off x="0" y="843558"/>
            <a:ext cx="4572000" cy="42999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D16F795-1A7F-42A9-8828-97D9E837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915566"/>
            <a:ext cx="5256584" cy="56172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27933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_Текст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351100" cy="3248100"/>
          </a:xfrm>
        </p:spPr>
        <p:txBody>
          <a:bodyPr wrap="square" lIns="0" tIns="0" rIns="9000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800"/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500"/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Второй уровень 20 пт.</a:t>
            </a:r>
            <a:endParaRPr lang="ru-RU" dirty="0"/>
          </a:p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Третий уровень 18 пт.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sp>
        <p:nvSpPr>
          <p:cNvPr id="16" name="Прямоугольник 15"/>
          <p:cNvSpPr/>
          <p:nvPr userDrawn="1"/>
        </p:nvSpPr>
        <p:spPr>
          <a:xfrm>
            <a:off x="1548196" y="4815914"/>
            <a:ext cx="1909379" cy="119658"/>
          </a:xfrm>
          <a:prstGeom prst="rect">
            <a:avLst/>
          </a:prstGeom>
          <a:solidFill>
            <a:srgbClr val="E8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59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_Текст"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351100" cy="3248100"/>
          </a:xfrm>
        </p:spPr>
        <p:txBody>
          <a:bodyPr wrap="square" lIns="0" tIns="0" rIns="9000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800"/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500"/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Второй уровень 20 пт.</a:t>
            </a:r>
            <a:endParaRPr lang="ru-RU" dirty="0"/>
          </a:p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Третий уровень 18 пт.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61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_Текст">
    <p:bg>
      <p:bgPr>
        <a:solidFill>
          <a:srgbClr val="5AB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6599"/>
            <a:ext cx="810000" cy="12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81000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8100000" cy="469866"/>
          </a:xfrm>
        </p:spPr>
        <p:txBody>
          <a:bodyPr wrap="square"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 lang="ru-RU" sz="21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351100" cy="3248100"/>
          </a:xfrm>
        </p:spPr>
        <p:txBody>
          <a:bodyPr wrap="square" lIns="0" tIns="0" rIns="9000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500">
                <a:solidFill>
                  <a:schemeClr val="bg1"/>
                </a:solidFill>
              </a:defRPr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350">
                <a:solidFill>
                  <a:schemeClr val="bg1"/>
                </a:solidFill>
              </a:defRPr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Второй уровень 20 пт.</a:t>
            </a:r>
            <a:endParaRPr lang="ru-RU" dirty="0"/>
          </a:p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Третий уровень 18 пт.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27" y="0"/>
            <a:ext cx="1032000" cy="5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19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уллеты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  <a:endParaRPr lang="ru-RU" dirty="0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415900" cy="3248100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/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/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36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уллеты__Текст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415900" cy="3248100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/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/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55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уллеты_Текст"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415900" cy="3248100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/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/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8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Буллеты_Текст">
    <p:bg>
      <p:bgPr>
        <a:solidFill>
          <a:srgbClr val="5AB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415900" cy="3248100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350">
                <a:solidFill>
                  <a:schemeClr val="bg1"/>
                </a:solidFill>
              </a:defRPr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3FABA9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6599"/>
            <a:ext cx="810000" cy="1296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27" y="0"/>
            <a:ext cx="1032000" cy="5805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31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Текста_Фон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4590000" y="0"/>
            <a:ext cx="4552809" cy="5143500"/>
          </a:xfrm>
          <a:prstGeom prst="rect">
            <a:avLst/>
          </a:prstGeom>
          <a:solidFill>
            <a:srgbClr val="F0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079897"/>
            <a:ext cx="3915000" cy="3564000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0" y="1079897"/>
            <a:ext cx="3915000" cy="3564000"/>
          </a:xfrm>
        </p:spPr>
        <p:txBody>
          <a:bodyPr wrap="square" lIns="0" t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90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69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Текста_ Фон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4585892" cy="5143500"/>
          </a:xfrm>
          <a:prstGeom prst="rect">
            <a:avLst/>
          </a:prstGeom>
          <a:solidFill>
            <a:srgbClr val="F0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079897"/>
            <a:ext cx="3915000" cy="3564000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0" y="1079897"/>
            <a:ext cx="3915000" cy="3564000"/>
          </a:xfrm>
        </p:spPr>
        <p:txBody>
          <a:bodyPr wrap="square" lIns="0" t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90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5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9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Текста_ Фон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4590000" y="0"/>
            <a:ext cx="4552809" cy="51435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079897"/>
            <a:ext cx="3915000" cy="3564000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0" y="1079897"/>
            <a:ext cx="3915000" cy="3564000"/>
          </a:xfrm>
        </p:spPr>
        <p:txBody>
          <a:bodyPr wrap="square" lIns="0" t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90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0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51CAE9-7BCB-457C-8496-ABF17F9C8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5501" y="1554352"/>
            <a:ext cx="4500000" cy="339366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E678FE1-7F7E-4284-9137-D79C9044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915566"/>
            <a:ext cx="5256584" cy="56172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53776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Текста_ Фон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4585892" cy="51435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079897"/>
            <a:ext cx="3915000" cy="3564000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0" y="1079897"/>
            <a:ext cx="3915000" cy="3564000"/>
          </a:xfrm>
        </p:spPr>
        <p:txBody>
          <a:bodyPr wrap="square" lIns="0" t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90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5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24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725000" y="1079897"/>
            <a:ext cx="3915000" cy="26460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879056"/>
            <a:ext cx="8100000" cy="795338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0000" y="1080000"/>
            <a:ext cx="3915000" cy="26460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87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_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080000"/>
            <a:ext cx="3915000" cy="3556736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725000" y="1079897"/>
            <a:ext cx="3915000" cy="34911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1" y="3811466"/>
            <a:ext cx="3910892" cy="831340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05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Рисунок справа Фо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" y="3435846"/>
            <a:ext cx="9142809" cy="1707654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1079897"/>
            <a:ext cx="3915000" cy="3680222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725000" y="1079897"/>
            <a:ext cx="3915000" cy="34911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1" y="3811466"/>
            <a:ext cx="3910892" cy="94865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0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4725000" y="1080000"/>
            <a:ext cx="3915000" cy="3556736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/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/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540000" y="1079897"/>
            <a:ext cx="3915000" cy="34911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4725000" y="3811466"/>
            <a:ext cx="3915000" cy="881438"/>
          </a:xfrm>
        </p:spPr>
        <p:txBody>
          <a:bodyPr wrap="square" lIns="0" tIns="0" rIns="0" bIns="0" anchor="t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4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Рисунок слева Фо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" y="3435846"/>
            <a:ext cx="9142809" cy="1707654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079897"/>
            <a:ext cx="3915000" cy="3613007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540000" y="1079897"/>
            <a:ext cx="3915000" cy="34911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4725000" y="3811466"/>
            <a:ext cx="3915000" cy="881438"/>
          </a:xfrm>
        </p:spPr>
        <p:txBody>
          <a:bodyPr wrap="square" lIns="0" tIns="0" rIns="0" bIns="0" anchor="t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64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-цен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2159000" y="1079897"/>
            <a:ext cx="6733000" cy="3491100"/>
          </a:xfrm>
          <a:noFill/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811466"/>
            <a:ext cx="3733550" cy="94865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03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-центр Фон куб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2159000" y="1079897"/>
            <a:ext cx="6733000" cy="3491100"/>
          </a:xfrm>
          <a:noFill/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811466"/>
            <a:ext cx="3733550" cy="948653"/>
          </a:xfrm>
        </p:spPr>
        <p:txBody>
          <a:bodyPr wrap="square" lIns="0" tIns="0" rIns="0" bIns="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ABA9"/>
              </a:buClr>
              <a:buSzTx/>
              <a:buFont typeface="Wingdings" panose="05000000000000000000" pitchFamily="2" charset="2"/>
              <a:buNone/>
              <a:tabLst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ABA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Текст – </a:t>
            </a:r>
            <a:r>
              <a:rPr lang="en-US" sz="1350"/>
              <a:t>Calibri </a:t>
            </a:r>
            <a:r>
              <a:rPr lang="ru-RU" sz="1350"/>
              <a:t>18</a:t>
            </a:r>
            <a:r>
              <a:rPr lang="en-US" sz="1350"/>
              <a:t> </a:t>
            </a:r>
            <a:r>
              <a:rPr lang="ru-RU" sz="1350"/>
              <a:t>пт. </a:t>
            </a:r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74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21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2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51CAE9-7BCB-457C-8496-ABF17F9C8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7938" y="1995685"/>
            <a:ext cx="2050502" cy="187220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E678FE1-7F7E-4284-9137-D79C9044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915566"/>
            <a:ext cx="5256584" cy="56172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B0961B-101D-4B88-A839-3C07C9272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45261" y="1995684"/>
            <a:ext cx="2050502" cy="18722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316C26-ED81-4814-98A4-DABCF8093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85560" y="1995684"/>
            <a:ext cx="2050502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1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33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bg>
      <p:bgPr>
        <a:solidFill>
          <a:srgbClr val="5AB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3F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3FABA9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6599"/>
            <a:ext cx="810000" cy="1296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27" y="0"/>
            <a:ext cx="1032000" cy="5805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76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63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Один логотип">
    <p:bg>
      <p:bgPr>
        <a:solidFill>
          <a:srgbClr val="00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651" y="2815002"/>
            <a:ext cx="2046134" cy="20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00147"/>
            <a:ext cx="1518750" cy="243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0000" y="1307590"/>
            <a:ext cx="7592497" cy="2073600"/>
          </a:xfrm>
        </p:spPr>
        <p:txBody>
          <a:bodyPr wrap="square" lIns="0" tIns="0" rIns="0" bIns="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650" b="1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</a:t>
            </a:r>
            <a:r>
              <a:rPr lang="ru-RU"/>
              <a:t>внимание! 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39999" y="3681546"/>
            <a:ext cx="27061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a typeface="Roboto" pitchFamily="2" charset="0"/>
              </a:rPr>
              <a:t>Производственная компания «</a:t>
            </a:r>
            <a:r>
              <a:rPr lang="ru-RU" sz="1200" dirty="0" err="1">
                <a:solidFill>
                  <a:schemeClr val="bg1"/>
                </a:solidFill>
                <a:ea typeface="Roboto" pitchFamily="2" charset="0"/>
              </a:rPr>
              <a:t>Аквариус</a:t>
            </a:r>
            <a:r>
              <a:rPr lang="ru-RU" sz="1200" dirty="0">
                <a:solidFill>
                  <a:schemeClr val="bg1"/>
                </a:solidFill>
                <a:ea typeface="Roboto" pitchFamily="2" charset="0"/>
              </a:rPr>
              <a:t>»</a:t>
            </a:r>
          </a:p>
          <a:p>
            <a:r>
              <a:rPr lang="ru-RU" sz="1200" dirty="0">
                <a:solidFill>
                  <a:schemeClr val="bg1"/>
                </a:solidFill>
                <a:ea typeface="Roboto" pitchFamily="2" charset="0"/>
              </a:rPr>
              <a:t>г. Москва, ул. Крылатская, д.15 </a:t>
            </a:r>
          </a:p>
          <a:p>
            <a:r>
              <a:rPr lang="ru-RU" sz="1200" dirty="0">
                <a:solidFill>
                  <a:schemeClr val="bg1"/>
                </a:solidFill>
                <a:ea typeface="Roboto" pitchFamily="2" charset="0"/>
              </a:rPr>
              <a:t>Тел.: (495) 729-5150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540000" y="4536000"/>
            <a:ext cx="5789363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05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4230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пасибо Один логотип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651" y="2815002"/>
            <a:ext cx="2046134" cy="2025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99600"/>
            <a:ext cx="1518750" cy="243000"/>
          </a:xfrm>
          <a:prstGeom prst="rect">
            <a:avLst/>
          </a:prstGeom>
        </p:spPr>
      </p:pic>
      <p:sp>
        <p:nvSpPr>
          <p:cNvPr id="2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0000" y="1307590"/>
            <a:ext cx="7592497" cy="2073600"/>
          </a:xfrm>
        </p:spPr>
        <p:txBody>
          <a:bodyPr wrap="square" lIns="0" tIns="0" rIns="0" bIns="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ru-RU" sz="4650" b="1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Спасибо</a:t>
            </a:r>
            <a:br>
              <a:rPr lang="ru-RU"/>
            </a:br>
            <a:r>
              <a:rPr lang="ru-RU"/>
              <a:t>за внимание! 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9999" y="3681546"/>
            <a:ext cx="27061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ea typeface="Roboto" pitchFamily="2" charset="0"/>
              </a:rPr>
              <a:t>Производственная компания «</a:t>
            </a:r>
            <a:r>
              <a:rPr lang="ru-RU" sz="1200" dirty="0" err="1">
                <a:solidFill>
                  <a:schemeClr val="tx1"/>
                </a:solidFill>
                <a:ea typeface="Roboto" pitchFamily="2" charset="0"/>
              </a:rPr>
              <a:t>Аквариус</a:t>
            </a:r>
            <a:r>
              <a:rPr lang="ru-RU" sz="1200" dirty="0">
                <a:solidFill>
                  <a:schemeClr val="tx1"/>
                </a:solidFill>
                <a:ea typeface="Roboto" pitchFamily="2" charset="0"/>
              </a:rPr>
              <a:t>»</a:t>
            </a:r>
          </a:p>
          <a:p>
            <a:r>
              <a:rPr lang="ru-RU" sz="1200" dirty="0">
                <a:solidFill>
                  <a:schemeClr val="tx1"/>
                </a:solidFill>
                <a:ea typeface="Roboto" pitchFamily="2" charset="0"/>
              </a:rPr>
              <a:t>г. Москва, ул. Крылатская, д.15 </a:t>
            </a:r>
          </a:p>
          <a:p>
            <a:r>
              <a:rPr lang="ru-RU" sz="1200" dirty="0">
                <a:solidFill>
                  <a:schemeClr val="tx1"/>
                </a:solidFill>
                <a:ea typeface="Roboto" pitchFamily="2" charset="0"/>
              </a:rPr>
              <a:t>Тел.: (495) 729-5150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540000" y="4536000"/>
            <a:ext cx="5789363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05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798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 с одним лого">
    <p:bg>
      <p:bgPr>
        <a:solidFill>
          <a:srgbClr val="00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68" r="5859" b="6902"/>
          <a:stretch/>
        </p:blipFill>
        <p:spPr>
          <a:xfrm>
            <a:off x="5199459" y="1193007"/>
            <a:ext cx="3943351" cy="3950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00147"/>
            <a:ext cx="1518750" cy="243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9999" y="1021556"/>
            <a:ext cx="8100000" cy="3007519"/>
          </a:xfrm>
          <a:effectLst>
            <a:outerShdw blurRad="50800" dist="38100" dir="2700000" algn="tl" rotWithShape="0">
              <a:srgbClr val="141919">
                <a:alpha val="40000"/>
              </a:srgbClr>
            </a:outerShdw>
          </a:effectLst>
        </p:spPr>
        <p:txBody>
          <a:bodyPr wrap="square" lIns="0" tIns="0" rIns="0" bIns="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650" b="1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 – </a:t>
            </a:r>
            <a:br>
              <a:rPr lang="ru-RU"/>
            </a:br>
            <a:r>
              <a:rPr lang="ru-RU"/>
              <a:t>Calibri жирный 62 пт.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540000" y="4536000"/>
            <a:ext cx="5067844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80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399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 с одним лого">
    <p:bg>
      <p:bgPr>
        <a:solidFill>
          <a:srgbClr val="00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651" y="2815002"/>
            <a:ext cx="2046134" cy="20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00147"/>
            <a:ext cx="1518750" cy="24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9998" y="1257300"/>
            <a:ext cx="8291787" cy="1457326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050" b="1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 – </a:t>
            </a:r>
            <a:br>
              <a:rPr lang="ru-RU"/>
            </a:br>
            <a:r>
              <a:rPr lang="ru-RU"/>
              <a:t>Calibri жирный 54 пт.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2878931"/>
            <a:ext cx="5539331" cy="576477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Calibri жирный 28 пт.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32175"/>
            <a:ext cx="5803650" cy="861244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ru-RU" sz="1350" b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Ф.И.О </a:t>
            </a:r>
          </a:p>
          <a:p>
            <a:pPr lvl="0"/>
            <a:r>
              <a:rPr lang="ru-RU"/>
              <a:t>Должность </a:t>
            </a:r>
          </a:p>
          <a:p>
            <a:pPr lvl="0"/>
            <a:r>
              <a:rPr lang="en-US"/>
              <a:t>Email</a:t>
            </a:r>
            <a:endParaRPr lang="en-US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540000" y="4536000"/>
            <a:ext cx="5789363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05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3FAB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74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ложка с одним лого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68" r="5859" b="6902"/>
          <a:stretch/>
        </p:blipFill>
        <p:spPr>
          <a:xfrm>
            <a:off x="5199459" y="1193007"/>
            <a:ext cx="3943351" cy="39504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99600"/>
            <a:ext cx="1518750" cy="243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9999" y="1021556"/>
            <a:ext cx="8100000" cy="3007519"/>
          </a:xfrm>
          <a:effectLst/>
        </p:spPr>
        <p:txBody>
          <a:bodyPr wrap="square" lIns="0" tIns="0" rIns="0" bIns="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650" b="1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 – </a:t>
            </a:r>
            <a:br>
              <a:rPr lang="ru-RU"/>
            </a:br>
            <a:r>
              <a:rPr lang="ru-RU"/>
              <a:t>Calibri жирный 62 пт.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540000" y="4536000"/>
            <a:ext cx="5067844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80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79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ложка с одним лого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651" y="2815002"/>
            <a:ext cx="2046134" cy="2025000"/>
          </a:xfrm>
          <a:prstGeom prst="rect">
            <a:avLst/>
          </a:prstGeom>
        </p:spPr>
      </p:pic>
      <p:sp>
        <p:nvSpPr>
          <p:cNvPr id="1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32175"/>
            <a:ext cx="5803650" cy="861244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ru-RU" sz="135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Ф.И.О </a:t>
            </a:r>
          </a:p>
          <a:p>
            <a:pPr lvl="0"/>
            <a:r>
              <a:rPr lang="ru-RU"/>
              <a:t>Должность </a:t>
            </a:r>
          </a:p>
          <a:p>
            <a:pPr lvl="0"/>
            <a:r>
              <a:rPr lang="en-US"/>
              <a:t>Email</a:t>
            </a:r>
            <a:endParaRPr lang="en-US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99600"/>
            <a:ext cx="1518750" cy="243000"/>
          </a:xfrm>
          <a:prstGeom prst="rect">
            <a:avLst/>
          </a:prstGeom>
        </p:spPr>
      </p:pic>
      <p:sp>
        <p:nvSpPr>
          <p:cNvPr id="2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9998" y="1257300"/>
            <a:ext cx="8291787" cy="1457326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050" b="1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 – </a:t>
            </a:r>
            <a:br>
              <a:rPr lang="ru-RU"/>
            </a:br>
            <a:r>
              <a:rPr lang="ru-RU"/>
              <a:t>Calibri жирный 54 пт.</a:t>
            </a:r>
            <a:endParaRPr lang="ru-RU" dirty="0"/>
          </a:p>
        </p:txBody>
      </p:sp>
      <p:sp>
        <p:nvSpPr>
          <p:cNvPr id="24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2878931"/>
            <a:ext cx="5539331" cy="576477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Calibri жирный 28 пт.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540000" y="4536000"/>
            <a:ext cx="5789363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05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9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351100" cy="3248100"/>
          </a:xfrm>
        </p:spPr>
        <p:txBody>
          <a:bodyPr wrap="square" lIns="0" tIns="0" rIns="9000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800"/>
            </a:lvl1pPr>
            <a:lvl2pPr marL="342900" indent="0">
              <a:spcBef>
                <a:spcPts val="0"/>
              </a:spcBef>
              <a:spcAft>
                <a:spcPts val="450"/>
              </a:spcAft>
              <a:buFontTx/>
              <a:buNone/>
              <a:defRPr sz="1500"/>
            </a:lvl2pPr>
            <a:lvl3pPr marL="685800" indent="0">
              <a:spcBef>
                <a:spcPts val="0"/>
              </a:spcBef>
              <a:spcAft>
                <a:spcPts val="450"/>
              </a:spcAft>
              <a:buFontTx/>
              <a:buNone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 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6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E678FE1-7F7E-4284-9137-D79C9044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915566"/>
            <a:ext cx="5256584" cy="56172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CB0B74-4CC8-4D0A-99EB-2B5DC0B05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75656" y="1995685"/>
            <a:ext cx="2050502" cy="18722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EAB6BC-52C0-42A4-A459-B33F379BD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7842" y="1995684"/>
            <a:ext cx="2050502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43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_Текст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351100" cy="3248100"/>
          </a:xfrm>
        </p:spPr>
        <p:txBody>
          <a:bodyPr wrap="square" lIns="0" tIns="0" rIns="9000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800"/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500"/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Второй уровень 20 пт.</a:t>
            </a:r>
            <a:endParaRPr lang="ru-RU" dirty="0"/>
          </a:p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Третий уровень 18 пт.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sp>
        <p:nvSpPr>
          <p:cNvPr id="16" name="Прямоугольник 15"/>
          <p:cNvSpPr/>
          <p:nvPr userDrawn="1"/>
        </p:nvSpPr>
        <p:spPr>
          <a:xfrm>
            <a:off x="1548196" y="4815914"/>
            <a:ext cx="1909379" cy="119658"/>
          </a:xfrm>
          <a:prstGeom prst="rect">
            <a:avLst/>
          </a:prstGeom>
          <a:solidFill>
            <a:srgbClr val="E8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82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_Текст"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351100" cy="3248100"/>
          </a:xfrm>
        </p:spPr>
        <p:txBody>
          <a:bodyPr wrap="square" lIns="0" tIns="0" rIns="9000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800"/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500"/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Второй уровень 20 пт.</a:t>
            </a:r>
            <a:endParaRPr lang="ru-RU" dirty="0"/>
          </a:p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Третий уровень 18 пт.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70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_Текст">
    <p:bg>
      <p:bgPr>
        <a:solidFill>
          <a:srgbClr val="5AB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6599"/>
            <a:ext cx="810000" cy="12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81000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8100000" cy="469866"/>
          </a:xfrm>
        </p:spPr>
        <p:txBody>
          <a:bodyPr wrap="square"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 lang="ru-RU" sz="21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49B48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351100" cy="3248100"/>
          </a:xfrm>
        </p:spPr>
        <p:txBody>
          <a:bodyPr wrap="square" lIns="0" tIns="0" rIns="9000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500">
                <a:solidFill>
                  <a:schemeClr val="bg1"/>
                </a:solidFill>
              </a:defRPr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 sz="1350">
                <a:solidFill>
                  <a:schemeClr val="bg1"/>
                </a:solidFill>
              </a:defRPr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Второй уровень 20 пт.</a:t>
            </a:r>
            <a:endParaRPr lang="ru-RU" dirty="0"/>
          </a:p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49B487"/>
              </a:buClr>
              <a:buSzTx/>
              <a:buFontTx/>
              <a:buNone/>
              <a:tabLst/>
              <a:defRPr/>
            </a:pPr>
            <a:r>
              <a:rPr lang="ru-RU"/>
              <a:t>Третий уровень 18 пт.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27" y="0"/>
            <a:ext cx="1032000" cy="5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05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уллеты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  <a:endParaRPr lang="ru-RU" dirty="0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415900" cy="3248100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/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/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89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уллеты__Текст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415900" cy="3248100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/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/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70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уллеты_Текст"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415900" cy="3248100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/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/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93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Буллеты_Текст">
    <p:bg>
      <p:bgPr>
        <a:solidFill>
          <a:srgbClr val="5AB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813842"/>
            <a:ext cx="7703100" cy="469866"/>
          </a:xfrm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ru-RU" sz="21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подзаголовка – </a:t>
            </a:r>
            <a:r>
              <a:rPr lang="en-US"/>
              <a:t>Calibri </a:t>
            </a:r>
            <a:r>
              <a:rPr lang="ru-RU"/>
              <a:t>жирный 28 пт.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8415900" cy="3248100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350">
                <a:solidFill>
                  <a:schemeClr val="bg1"/>
                </a:solidFill>
              </a:defRPr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3FABA9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6599"/>
            <a:ext cx="810000" cy="1296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27" y="0"/>
            <a:ext cx="1032000" cy="5805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69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Текста_Фон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4590000" y="0"/>
            <a:ext cx="4552809" cy="5143500"/>
          </a:xfrm>
          <a:prstGeom prst="rect">
            <a:avLst/>
          </a:prstGeom>
          <a:solidFill>
            <a:srgbClr val="F0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079897"/>
            <a:ext cx="3915000" cy="3564000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0" y="1079897"/>
            <a:ext cx="3915000" cy="3564000"/>
          </a:xfrm>
        </p:spPr>
        <p:txBody>
          <a:bodyPr wrap="square" lIns="0" t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90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96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Текста_ Фон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4585892" cy="5143500"/>
          </a:xfrm>
          <a:prstGeom prst="rect">
            <a:avLst/>
          </a:prstGeom>
          <a:solidFill>
            <a:srgbClr val="F0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079897"/>
            <a:ext cx="3915000" cy="3564000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0" y="1079897"/>
            <a:ext cx="3915000" cy="3564000"/>
          </a:xfrm>
        </p:spPr>
        <p:txBody>
          <a:bodyPr wrap="square" lIns="0" t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90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5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8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Текста_ Фон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4590000" y="0"/>
            <a:ext cx="4552809" cy="51435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079897"/>
            <a:ext cx="3915000" cy="3564000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0" y="1079897"/>
            <a:ext cx="3915000" cy="3564000"/>
          </a:xfrm>
        </p:spPr>
        <p:txBody>
          <a:bodyPr wrap="square" lIns="0" t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90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0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D032C-5CB3-4093-9DD7-F6970BEB9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1347614"/>
            <a:ext cx="4500000" cy="339366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213DB07-25D5-4666-A482-30027F97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915566"/>
            <a:ext cx="5256584" cy="56172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89763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Текста_ Фон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4585892" cy="51435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079897"/>
            <a:ext cx="3915000" cy="3564000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0" y="1079897"/>
            <a:ext cx="3915000" cy="3564000"/>
          </a:xfrm>
        </p:spPr>
        <p:txBody>
          <a:bodyPr wrap="square" lIns="0" t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90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900"/>
              </a:spcAft>
              <a:buNone/>
              <a:defRPr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5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4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725000" y="1079897"/>
            <a:ext cx="3915000" cy="26460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879056"/>
            <a:ext cx="8100000" cy="795338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0000" y="1080000"/>
            <a:ext cx="3915000" cy="26460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196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_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40000" y="1080000"/>
            <a:ext cx="3915000" cy="3556736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725000" y="1079897"/>
            <a:ext cx="3915000" cy="34911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1" y="3811466"/>
            <a:ext cx="3910892" cy="831340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40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Рисунок справа Фо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" y="3435846"/>
            <a:ext cx="9142809" cy="1707654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1079897"/>
            <a:ext cx="3915000" cy="3680222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725000" y="1079897"/>
            <a:ext cx="3915000" cy="34911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1" y="3811466"/>
            <a:ext cx="3910892" cy="94865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20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4725000" y="1080000"/>
            <a:ext cx="3915000" cy="3556736"/>
          </a:xfrm>
        </p:spPr>
        <p:txBody>
          <a:bodyPr wrap="square" lIns="0" tIns="0" rIns="90000">
            <a:normAutofit/>
          </a:bodyPr>
          <a:lstStyle>
            <a:lvl1pPr marL="1728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800"/>
            </a:lvl1pPr>
            <a:lvl2pPr marL="378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500"/>
            </a:lvl2pPr>
            <a:lvl3pPr marL="567000" indent="-172800">
              <a:spcBef>
                <a:spcPts val="0"/>
              </a:spcBef>
              <a:spcAft>
                <a:spcPts val="450"/>
              </a:spcAft>
              <a:buClr>
                <a:srgbClr val="5AB4D7"/>
              </a:buClr>
              <a:buFont typeface="Wingdings" panose="05000000000000000000" pitchFamily="2" charset="2"/>
              <a:buChar char="§"/>
              <a:defRPr sz="1350"/>
            </a:lvl3pPr>
            <a:lvl4pPr>
              <a:spcAft>
                <a:spcPts val="900"/>
              </a:spcAft>
              <a:defRPr sz="1950"/>
            </a:lvl4pPr>
            <a:lvl5pPr>
              <a:spcAft>
                <a:spcPts val="900"/>
              </a:spcAft>
              <a:defRPr sz="1950"/>
            </a:lvl5pPr>
          </a:lstStyle>
          <a:p>
            <a:pPr lvl="0"/>
            <a:r>
              <a:rPr lang="ru-RU"/>
              <a:t>Образец текста 24 пт.</a:t>
            </a:r>
            <a:endParaRPr lang="ru-RU" dirty="0"/>
          </a:p>
          <a:p>
            <a:pPr lvl="1"/>
            <a:r>
              <a:rPr lang="ru-RU"/>
              <a:t>Второй уровень 20 пт.</a:t>
            </a:r>
            <a:endParaRPr lang="ru-RU" dirty="0"/>
          </a:p>
          <a:p>
            <a:pPr lvl="2"/>
            <a:r>
              <a:rPr lang="ru-RU"/>
              <a:t>Третий уровень 18 пт.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540000" y="1079897"/>
            <a:ext cx="3915000" cy="34911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4725000" y="3811466"/>
            <a:ext cx="3915000" cy="881438"/>
          </a:xfrm>
        </p:spPr>
        <p:txBody>
          <a:bodyPr wrap="square" lIns="0" tIns="0" rIns="0" bIns="0" anchor="t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2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Рисунок слева Фо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" y="3435846"/>
            <a:ext cx="9142809" cy="1707654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079897"/>
            <a:ext cx="3915000" cy="3613007"/>
          </a:xfrm>
        </p:spPr>
        <p:txBody>
          <a:bodyPr wrap="square"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spcAft>
                <a:spcPts val="900"/>
              </a:spcAft>
              <a:buNone/>
              <a:defRPr lang="ru-RU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spcAft>
                <a:spcPts val="900"/>
              </a:spcAft>
              <a:buNone/>
              <a:defRPr lang="ru-RU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spcAft>
                <a:spcPts val="900"/>
              </a:spcAft>
              <a:buNone/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spcAft>
                <a:spcPts val="900"/>
              </a:spcAft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 24 пт.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540000" y="1079897"/>
            <a:ext cx="3915000" cy="3491100"/>
          </a:xfrm>
          <a:solidFill>
            <a:srgbClr val="F0F9FD"/>
          </a:solidFill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4725000" y="3811466"/>
            <a:ext cx="3915000" cy="881438"/>
          </a:xfrm>
        </p:spPr>
        <p:txBody>
          <a:bodyPr wrap="square" lIns="0" tIns="0" rIns="0" bIns="0" anchor="t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46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-цен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2159000" y="1079897"/>
            <a:ext cx="6733000" cy="3491100"/>
          </a:xfrm>
          <a:noFill/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811466"/>
            <a:ext cx="3733550" cy="94865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ru-RU"/>
              <a:t>Название рисунка 18 пт.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59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-центр Фон куб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2159000" y="1079897"/>
            <a:ext cx="6733000" cy="3491100"/>
          </a:xfrm>
          <a:noFill/>
        </p:spPr>
        <p:txBody>
          <a:bodyPr lIns="0" tIns="0"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23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811466"/>
            <a:ext cx="3733550" cy="948653"/>
          </a:xfrm>
        </p:spPr>
        <p:txBody>
          <a:bodyPr wrap="square" lIns="0" tIns="0" rIns="0" bIns="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ABA9"/>
              </a:buClr>
              <a:buSzTx/>
              <a:buFont typeface="Wingdings" panose="05000000000000000000" pitchFamily="2" charset="2"/>
              <a:buNone/>
              <a:tabLst/>
              <a:defRPr sz="1350" b="1">
                <a:solidFill>
                  <a:srgbClr val="5AB4D7"/>
                </a:solidFill>
              </a:defRPr>
            </a:lvl1pPr>
            <a:lvl2pPr indent="0">
              <a:spcAft>
                <a:spcPts val="0"/>
              </a:spcAft>
              <a:buNone/>
              <a:defRPr/>
            </a:lvl2pPr>
            <a:lvl3pPr indent="0">
              <a:spcAft>
                <a:spcPts val="0"/>
              </a:spcAft>
              <a:buNone/>
              <a:defRPr/>
            </a:lvl3pPr>
            <a:lvl4pPr indent="0">
              <a:spcAft>
                <a:spcPts val="0"/>
              </a:spcAft>
              <a:buNone/>
              <a:defRPr/>
            </a:lvl4pPr>
            <a:lvl5pPr indent="0">
              <a:spcAft>
                <a:spcPts val="0"/>
              </a:spcAft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ABA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/>
              <a:t>Текст – </a:t>
            </a:r>
            <a:r>
              <a:rPr lang="en-US" sz="1350"/>
              <a:t>Calibri </a:t>
            </a:r>
            <a:r>
              <a:rPr lang="ru-RU" sz="1350"/>
              <a:t>18</a:t>
            </a:r>
            <a:r>
              <a:rPr lang="en-US" sz="1350"/>
              <a:t> </a:t>
            </a:r>
            <a:r>
              <a:rPr lang="ru-RU" sz="1350"/>
              <a:t>пт. </a:t>
            </a:r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11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53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4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D032C-5CB3-4093-9DD7-F6970BEB9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1520" y="1554353"/>
            <a:ext cx="4500000" cy="339366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FF2BEE-09C3-4800-8953-FA4748F5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915566"/>
            <a:ext cx="5256584" cy="56172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8280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rgbClr val="5AB4D7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6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bg>
      <p:bgPr>
        <a:solidFill>
          <a:srgbClr val="5AB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3F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3FABA9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00" y="378001"/>
            <a:ext cx="7703100" cy="435842"/>
          </a:xfrm>
        </p:spPr>
        <p:txBody>
          <a:bodyPr wrap="square" lIns="0" tIns="0" bIns="46800" anchor="t">
            <a:noAutofit/>
          </a:bodyPr>
          <a:lstStyle>
            <a:lvl1pPr>
              <a:lnSpc>
                <a:spcPct val="80000"/>
              </a:lnSpc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6599"/>
            <a:ext cx="810000" cy="1296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27" y="0"/>
            <a:ext cx="1032000" cy="5805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49B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8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785996"/>
            <a:ext cx="810000" cy="1296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8507" y="4692904"/>
            <a:ext cx="403800" cy="25511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ru-RU" sz="1200" kern="1200" smtClean="0">
                <a:solidFill>
                  <a:srgbClr val="D9D9D9"/>
                </a:solidFill>
                <a:latin typeface="+mn-lt"/>
                <a:ea typeface="+mj-ea"/>
                <a:cs typeface="+mj-cs"/>
              </a:defRPr>
            </a:lvl1pPr>
          </a:lstStyle>
          <a:p>
            <a:fld id="{8952DAC3-8162-44AE-BE13-70E30848235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263" y="7144"/>
            <a:ext cx="1034065" cy="58166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601075" y="4850796"/>
            <a:ext cx="6885000" cy="0"/>
          </a:xfrm>
          <a:prstGeom prst="line">
            <a:avLst/>
          </a:prstGeom>
          <a:ln w="28575">
            <a:solidFill>
              <a:srgbClr val="5A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2318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Один логотип">
    <p:bg>
      <p:bgPr>
        <a:solidFill>
          <a:srgbClr val="00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651" y="2815002"/>
            <a:ext cx="2046134" cy="20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400147"/>
            <a:ext cx="1518750" cy="243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0000" y="1307590"/>
            <a:ext cx="7592497" cy="2073600"/>
          </a:xfrm>
        </p:spPr>
        <p:txBody>
          <a:bodyPr wrap="square" lIns="0" tIns="0" rIns="0" bIns="0" anchor="ctr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lang="ru-RU" sz="4650" b="1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</a:t>
            </a:r>
            <a:r>
              <a:rPr lang="ru-RU"/>
              <a:t>внимание! 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39999" y="3681546"/>
            <a:ext cx="27061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a typeface="Roboto" pitchFamily="2" charset="0"/>
              </a:rPr>
              <a:t>Производственная компания «</a:t>
            </a:r>
            <a:r>
              <a:rPr lang="ru-RU" sz="1200" dirty="0" err="1">
                <a:solidFill>
                  <a:schemeClr val="bg1"/>
                </a:solidFill>
                <a:ea typeface="Roboto" pitchFamily="2" charset="0"/>
              </a:rPr>
              <a:t>Аквариус</a:t>
            </a:r>
            <a:r>
              <a:rPr lang="ru-RU" sz="1200" dirty="0">
                <a:solidFill>
                  <a:schemeClr val="bg1"/>
                </a:solidFill>
                <a:ea typeface="Roboto" pitchFamily="2" charset="0"/>
              </a:rPr>
              <a:t>»</a:t>
            </a:r>
          </a:p>
          <a:p>
            <a:r>
              <a:rPr lang="ru-RU" sz="1200" dirty="0">
                <a:solidFill>
                  <a:schemeClr val="bg1"/>
                </a:solidFill>
                <a:ea typeface="Roboto" pitchFamily="2" charset="0"/>
              </a:rPr>
              <a:t>г. Москва, ул. Крылатская, д.15 </a:t>
            </a:r>
          </a:p>
          <a:p>
            <a:r>
              <a:rPr lang="ru-RU" sz="1200" dirty="0">
                <a:solidFill>
                  <a:schemeClr val="bg1"/>
                </a:solidFill>
                <a:ea typeface="Roboto" pitchFamily="2" charset="0"/>
              </a:rPr>
              <a:t>Тел.: (495) 729-5150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540000" y="4536000"/>
            <a:ext cx="5789363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05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80717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пасибо Один логотип"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651" y="2815002"/>
            <a:ext cx="2046134" cy="2025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99600"/>
            <a:ext cx="1518750" cy="243000"/>
          </a:xfrm>
          <a:prstGeom prst="rect">
            <a:avLst/>
          </a:prstGeom>
        </p:spPr>
      </p:pic>
      <p:sp>
        <p:nvSpPr>
          <p:cNvPr id="2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0000" y="747900"/>
            <a:ext cx="5689350" cy="259200"/>
          </a:xfr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050" b="1" kern="1200" cap="all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 – </a:t>
            </a:r>
            <a:r>
              <a:rPr lang="en-US"/>
              <a:t>calibri 14 </a:t>
            </a:r>
            <a:r>
              <a:rPr lang="ru-RU"/>
              <a:t>пт.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0000" y="1307590"/>
            <a:ext cx="7592497" cy="2073600"/>
          </a:xfrm>
        </p:spPr>
        <p:txBody>
          <a:bodyPr wrap="square" lIns="0" tIns="0" rIns="0" bIns="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ru-RU" sz="4650" b="1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Спасибо</a:t>
            </a:r>
            <a:br>
              <a:rPr lang="ru-RU"/>
            </a:br>
            <a:r>
              <a:rPr lang="ru-RU"/>
              <a:t>за внимание! 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9999" y="3681546"/>
            <a:ext cx="27061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ea typeface="Roboto" pitchFamily="2" charset="0"/>
              </a:rPr>
              <a:t>Производственная компания «</a:t>
            </a:r>
            <a:r>
              <a:rPr lang="ru-RU" sz="1200" dirty="0" err="1">
                <a:solidFill>
                  <a:schemeClr val="tx1"/>
                </a:solidFill>
                <a:ea typeface="Roboto" pitchFamily="2" charset="0"/>
              </a:rPr>
              <a:t>Аквариус</a:t>
            </a:r>
            <a:r>
              <a:rPr lang="ru-RU" sz="1200" dirty="0">
                <a:solidFill>
                  <a:schemeClr val="tx1"/>
                </a:solidFill>
                <a:ea typeface="Roboto" pitchFamily="2" charset="0"/>
              </a:rPr>
              <a:t>»</a:t>
            </a:r>
          </a:p>
          <a:p>
            <a:r>
              <a:rPr lang="ru-RU" sz="1200" dirty="0">
                <a:solidFill>
                  <a:schemeClr val="tx1"/>
                </a:solidFill>
                <a:ea typeface="Roboto" pitchFamily="2" charset="0"/>
              </a:rPr>
              <a:t>г. Москва, ул. Крылатская, д.15 </a:t>
            </a:r>
          </a:p>
          <a:p>
            <a:r>
              <a:rPr lang="ru-RU" sz="1200" dirty="0">
                <a:solidFill>
                  <a:schemeClr val="tx1"/>
                </a:solidFill>
                <a:ea typeface="Roboto" pitchFamily="2" charset="0"/>
              </a:rPr>
              <a:t>Тел.: (495) 729-5150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0000" y="0"/>
            <a:ext cx="1350000" cy="81000"/>
          </a:xfrm>
          <a:prstGeom prst="rect">
            <a:avLst/>
          </a:prstGeom>
          <a:solidFill>
            <a:srgbClr val="5AB4D7"/>
          </a:solidFill>
          <a:ln>
            <a:noFill/>
          </a:ln>
        </p:spPr>
        <p:txBody>
          <a:bodyPr wrap="none" lIns="34290" rIns="13716" rtlCol="0">
            <a:noAutofit/>
          </a:bodyPr>
          <a:lstStyle/>
          <a:p>
            <a:endParaRPr lang="en-US" sz="750" dirty="0">
              <a:solidFill>
                <a:srgbClr val="5AB4D7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540000" y="4536000"/>
            <a:ext cx="5789363" cy="378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>
                <a:gradFill>
                  <a:gsLst>
                    <a:gs pos="0">
                      <a:srgbClr val="3FABA9"/>
                    </a:gs>
                    <a:gs pos="100000">
                      <a:srgbClr val="5AB4D7"/>
                    </a:gs>
                  </a:gsLst>
                  <a:lin ang="0" scaled="1"/>
                </a:gradFill>
                <a:latin typeface="+mn-lt"/>
              </a:rPr>
              <a:t>РОССИЯ, 2024 г.</a:t>
            </a:r>
            <a:endParaRPr lang="ru-RU" sz="1050" dirty="0">
              <a:gradFill>
                <a:gsLst>
                  <a:gs pos="0">
                    <a:srgbClr val="3FABA9"/>
                  </a:gs>
                  <a:gs pos="100000">
                    <a:srgbClr val="5AB4D7"/>
                  </a:gs>
                </a:gsLst>
                <a:lin ang="0" scaled="1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51154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67544" y="915567"/>
            <a:ext cx="8208912" cy="3762418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>
              <a:defRPr sz="14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defRPr sz="14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>
              <a:defRPr sz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>
              <a:defRPr sz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323528" y="267495"/>
            <a:ext cx="3643338" cy="30777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8"/>
          </p:nvPr>
        </p:nvSpPr>
        <p:spPr>
          <a:xfrm>
            <a:off x="533199" y="4894008"/>
            <a:ext cx="781824" cy="16201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E3D"/>
                </a:solidFill>
              </a:defRPr>
            </a:lvl1pPr>
          </a:lstStyle>
          <a:p>
            <a:fld id="{480C93E4-F1BC-4A2D-BA9D-F7608E0C5E22}" type="datetime1">
              <a:rPr lang="ru-RU" smtClean="0"/>
              <a:pPr/>
              <a:t>09.09.2024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9"/>
          </p:nvPr>
        </p:nvSpPr>
        <p:spPr>
          <a:xfrm>
            <a:off x="1315023" y="4894009"/>
            <a:ext cx="7178644" cy="16583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E3D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0807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564E68-8A8B-4A7C-9253-8EBDDDBA3578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9A1924D-2E8F-4F4C-8C12-BA6B1F77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915566"/>
            <a:ext cx="3958170" cy="4104456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51994" indent="-179996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251994" indent="-179996"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251994" indent="-179996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251994" indent="-179996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251994" indent="-179996"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Заголовок 20">
            <a:extLst>
              <a:ext uri="{FF2B5EF4-FFF2-40B4-BE49-F238E27FC236}">
                <a16:creationId xmlns:a16="http://schemas.microsoft.com/office/drawing/2014/main" id="{524B3E28-5FA8-47AE-9A8C-E357D8E6B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5"/>
            <a:ext cx="3643338" cy="30777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4D8B15-A830-4E87-BD79-5F0AAE8254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5" y="915566"/>
            <a:ext cx="3499322" cy="4104456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>
              <a:defRPr sz="14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defRPr sz="14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>
              <a:defRPr sz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>
              <a:defRPr sz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7" name="Рисунок 6" descr="Aq_logo_white_small.png">
            <a:extLst>
              <a:ext uri="{FF2B5EF4-FFF2-40B4-BE49-F238E27FC236}">
                <a16:creationId xmlns:a16="http://schemas.microsoft.com/office/drawing/2014/main" id="{9DEFD800-B1B0-4CF2-8FFC-7F3ADCBBF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43753" y="317575"/>
            <a:ext cx="1005842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16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9FC2BB-DE15-4F38-955D-D19A2B534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63420" y="1536884"/>
            <a:ext cx="4500000" cy="339099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CF6A3A9-CF2B-498D-B3F2-F4C61F11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915566"/>
            <a:ext cx="5256584" cy="561727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Uni Neue 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7952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ECC78-022D-4624-BC25-D180B9F8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8" y="844363"/>
            <a:ext cx="5105945" cy="478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022E1D-9F58-4D1C-9BEF-D228F14F1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938" y="1851670"/>
            <a:ext cx="7405796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DFA2C1-67F1-406D-9A23-C55ECA3AABF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19036" y="339503"/>
            <a:ext cx="1360170" cy="1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Uni Neue 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17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Uni Neue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17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Uni Neue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17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Uni Neue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17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Uni Neue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17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Uni Neue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00" y="378001"/>
            <a:ext cx="7886700" cy="994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00" y="1512000"/>
            <a:ext cx="7886700" cy="32635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lvl="0"/>
            <a:r>
              <a:rPr lang="ru-RU"/>
              <a:t>Образец текста – Calibri 24 пт.</a:t>
            </a:r>
            <a:endParaRPr lang="ru-RU" dirty="0"/>
          </a:p>
          <a:p>
            <a:pPr lvl="1"/>
            <a:r>
              <a:rPr lang="ru-RU"/>
              <a:t>Второй уровень – Calibri 20 пт. </a:t>
            </a:r>
            <a:endParaRPr lang="ru-RU" dirty="0"/>
          </a:p>
          <a:p>
            <a:pPr lvl="2"/>
            <a:r>
              <a:rPr lang="ru-RU"/>
              <a:t>Третий уровень – Calibri 18 пт.</a:t>
            </a:r>
            <a:endParaRPr lang="ru-RU" dirty="0"/>
          </a:p>
          <a:p>
            <a:pPr lvl="3"/>
            <a:r>
              <a:rPr lang="ru-RU"/>
              <a:t>Четвертый уровень – Calibri 16 пт. </a:t>
            </a:r>
            <a:endParaRPr lang="ru-RU" dirty="0"/>
          </a:p>
          <a:p>
            <a:pPr lvl="4"/>
            <a:r>
              <a:rPr lang="ru-RU"/>
              <a:t>Пятый уровень – Calibri 14 пт.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94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15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0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6700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500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00" y="378001"/>
            <a:ext cx="7886700" cy="994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/>
              <a:t>Образец заголовка – Calibri жирный 42 пт.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00" y="1512000"/>
            <a:ext cx="7886700" cy="32635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lvl="0"/>
            <a:r>
              <a:rPr lang="ru-RU"/>
              <a:t>Образец текста – Calibri 24 пт.</a:t>
            </a:r>
            <a:endParaRPr lang="ru-RU" dirty="0"/>
          </a:p>
          <a:p>
            <a:pPr lvl="1"/>
            <a:r>
              <a:rPr lang="ru-RU"/>
              <a:t>Второй уровень – Calibri 20 пт. </a:t>
            </a:r>
            <a:endParaRPr lang="ru-RU" dirty="0"/>
          </a:p>
          <a:p>
            <a:pPr lvl="2"/>
            <a:r>
              <a:rPr lang="ru-RU"/>
              <a:t>Третий уровень – Calibri 18 пт.</a:t>
            </a:r>
            <a:endParaRPr lang="ru-RU" dirty="0"/>
          </a:p>
          <a:p>
            <a:pPr lvl="3"/>
            <a:r>
              <a:rPr lang="ru-RU"/>
              <a:t>Четвертый уровень – Calibri 16 пт. </a:t>
            </a:r>
            <a:endParaRPr lang="ru-RU" dirty="0"/>
          </a:p>
          <a:p>
            <a:pPr lvl="4"/>
            <a:r>
              <a:rPr lang="ru-RU"/>
              <a:t>Пятый уровень – Calibri 14 пт.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4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15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0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6700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500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5AB4D7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998" y="1021556"/>
            <a:ext cx="4608065" cy="3007519"/>
          </a:xfrm>
        </p:spPr>
        <p:txBody>
          <a:bodyPr>
            <a:normAutofit fontScale="90000"/>
          </a:bodyPr>
          <a:lstStyle/>
          <a:p>
            <a:br>
              <a:rPr lang="en-US" altLang="ru-RU" sz="3300" dirty="0"/>
            </a:br>
            <a:br>
              <a:rPr lang="en-US" altLang="ru-RU" sz="3300" dirty="0"/>
            </a:br>
            <a:r>
              <a:rPr lang="pl-PL" altLang="ru-RU" sz="3300" dirty="0"/>
              <a:t>Aquarius </a:t>
            </a:r>
            <a:r>
              <a:rPr lang="en-US" altLang="ru-RU" sz="3300" dirty="0" err="1"/>
              <a:t>Cmp</a:t>
            </a:r>
            <a:r>
              <a:rPr lang="en-US" altLang="ru-RU" sz="3300" dirty="0"/>
              <a:t> NS934</a:t>
            </a:r>
            <a:br>
              <a:rPr lang="en-US" altLang="ru-RU" sz="3300" dirty="0"/>
            </a:br>
            <a:br>
              <a:rPr lang="en-US" altLang="ru-RU" sz="3300" dirty="0"/>
            </a:br>
            <a:r>
              <a:rPr lang="ru-RU" sz="3600" dirty="0"/>
              <a:t>Ноутбук для мобильных руководителей</a:t>
            </a:r>
            <a:br>
              <a:rPr lang="ru-RU" sz="3600" dirty="0"/>
            </a:br>
            <a:br>
              <a:rPr lang="ru-RU" sz="3300" dirty="0"/>
            </a:b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9799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3">
            <a:extLst>
              <a:ext uri="{FF2B5EF4-FFF2-40B4-BE49-F238E27FC236}">
                <a16:creationId xmlns:a16="http://schemas.microsoft.com/office/drawing/2014/main" id="{A44EF75B-2E5C-47E8-8C7B-045A5A6C3B4A}"/>
              </a:ext>
            </a:extLst>
          </p:cNvPr>
          <p:cNvSpPr txBox="1">
            <a:spLocks/>
          </p:cNvSpPr>
          <p:nvPr/>
        </p:nvSpPr>
        <p:spPr>
          <a:xfrm>
            <a:off x="4974986" y="555526"/>
            <a:ext cx="3557453" cy="4104456"/>
          </a:xfrm>
          <a:prstGeom prst="rect">
            <a:avLst/>
          </a:prstGeom>
        </p:spPr>
        <p:txBody>
          <a:bodyPr vert="horz" lIns="77925" tIns="38963" rIns="77925" bIns="38963" rtlCol="0">
            <a:normAutofit fontScale="92500" lnSpcReduction="10000"/>
          </a:bodyPr>
          <a:lstStyle>
            <a:lvl1pPr marL="233776" indent="-23377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Ноутбук</a:t>
            </a:r>
            <a:r>
              <a:rPr lang="en-US" dirty="0"/>
              <a:t> </a:t>
            </a:r>
            <a:r>
              <a:rPr lang="ru-RU" dirty="0"/>
              <a:t>бизнес-серии с размером экрана 1</a:t>
            </a:r>
            <a:r>
              <a:rPr lang="en-US" dirty="0"/>
              <a:t>4</a:t>
            </a:r>
            <a:r>
              <a:rPr lang="ru-RU" dirty="0"/>
              <a:t>”</a:t>
            </a:r>
            <a:r>
              <a:rPr lang="en-US" dirty="0"/>
              <a:t> </a:t>
            </a:r>
            <a:r>
              <a:rPr lang="ru-RU" dirty="0"/>
              <a:t>и разрешением </a:t>
            </a:r>
            <a:r>
              <a:rPr lang="en-US" dirty="0"/>
              <a:t>WUXGA 1920x1200 </a:t>
            </a:r>
            <a:r>
              <a:rPr lang="ru-RU" dirty="0"/>
              <a:t>формат </a:t>
            </a:r>
            <a:r>
              <a:rPr lang="en-US" dirty="0"/>
              <a:t>16:10</a:t>
            </a:r>
            <a:r>
              <a:rPr lang="ru-RU" dirty="0"/>
              <a:t>. </a:t>
            </a:r>
          </a:p>
          <a:p>
            <a:r>
              <a:rPr lang="ru-RU" dirty="0"/>
              <a:t>Супер легкий классический дизайн – вес менее 1 кг</a:t>
            </a:r>
          </a:p>
          <a:p>
            <a:r>
              <a:rPr lang="ru-RU" dirty="0"/>
              <a:t>Широкий набор проводных и беспроводных интерфейсов для подключения периферийных устройств, включая высокоскоростной современный интерфейс </a:t>
            </a:r>
            <a:r>
              <a:rPr lang="en-US" dirty="0"/>
              <a:t>Thunderbolt 4</a:t>
            </a:r>
            <a:r>
              <a:rPr lang="ru-RU" dirty="0"/>
              <a:t>. </a:t>
            </a:r>
          </a:p>
          <a:p>
            <a:r>
              <a:rPr lang="ru-RU" dirty="0"/>
              <a:t>Видео интерфейсы для подключения внешних мониторов</a:t>
            </a:r>
          </a:p>
          <a:p>
            <a:r>
              <a:rPr lang="ru-RU" dirty="0"/>
              <a:t>Комфортный вес и прочность конструкции достигается за счет применения корпусных деталей из магниевого сплава</a:t>
            </a:r>
          </a:p>
          <a:p>
            <a:r>
              <a:rPr lang="ru-RU" dirty="0"/>
              <a:t>Опциональные решения для обеспечения безопасности конфиденциальных данных</a:t>
            </a:r>
          </a:p>
          <a:p>
            <a:r>
              <a:rPr lang="ru-RU" dirty="0"/>
              <a:t>Совместимость с российскими операционными системами </a:t>
            </a:r>
            <a:r>
              <a:rPr lang="ru-RU" dirty="0" err="1"/>
              <a:t>Linux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AFAAA69-D904-4D69-9F0D-CA158000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78001"/>
            <a:ext cx="7703100" cy="435842"/>
          </a:xfrm>
        </p:spPr>
        <p:txBody>
          <a:bodyPr/>
          <a:lstStyle/>
          <a:p>
            <a:r>
              <a:rPr lang="ru-RU" dirty="0"/>
              <a:t>РОССИЙСКИЕ НОУТБУКИ</a:t>
            </a:r>
            <a:br>
              <a:rPr lang="ru-RU" dirty="0"/>
            </a:br>
            <a:r>
              <a:rPr lang="ru-RU" dirty="0"/>
              <a:t>Aquarius </a:t>
            </a:r>
            <a:r>
              <a:rPr lang="en-US" dirty="0"/>
              <a:t>C</a:t>
            </a:r>
            <a:r>
              <a:rPr lang="ru-RU" dirty="0" err="1"/>
              <a:t>mp</a:t>
            </a:r>
            <a:r>
              <a:rPr lang="ru-RU" dirty="0"/>
              <a:t> N</a:t>
            </a:r>
            <a:r>
              <a:rPr lang="en-US" dirty="0"/>
              <a:t>S934</a:t>
            </a:r>
            <a:br>
              <a:rPr lang="ru-RU" dirty="0"/>
            </a:br>
            <a:r>
              <a:rPr lang="en-US" dirty="0"/>
              <a:t>			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739655-047E-48D6-925B-88E0089183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926554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3">
            <a:extLst>
              <a:ext uri="{FF2B5EF4-FFF2-40B4-BE49-F238E27FC236}">
                <a16:creationId xmlns:a16="http://schemas.microsoft.com/office/drawing/2014/main" id="{A44EF75B-2E5C-47E8-8C7B-045A5A6C3B4A}"/>
              </a:ext>
            </a:extLst>
          </p:cNvPr>
          <p:cNvSpPr txBox="1">
            <a:spLocks/>
          </p:cNvSpPr>
          <p:nvPr/>
        </p:nvSpPr>
        <p:spPr>
          <a:xfrm>
            <a:off x="4644008" y="339502"/>
            <a:ext cx="3830301" cy="4536504"/>
          </a:xfrm>
          <a:prstGeom prst="rect">
            <a:avLst/>
          </a:prstGeom>
        </p:spPr>
        <p:txBody>
          <a:bodyPr vert="horz" lIns="77925" tIns="38963" rIns="77925" bIns="38963" rtlCol="0">
            <a:normAutofit fontScale="92500"/>
          </a:bodyPr>
          <a:lstStyle>
            <a:lvl1pPr marL="233776" indent="-23377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0" kern="1200">
                <a:solidFill>
                  <a:srgbClr val="4A4A49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Широкий выбор проводных интерфейсов</a:t>
            </a: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Видео интерфейсы HDMI и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Display Port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lvl="1"/>
            <a:r>
              <a:rPr lang="en-US" dirty="0"/>
              <a:t>2</a:t>
            </a:r>
            <a:r>
              <a:rPr lang="ru-RU" dirty="0"/>
              <a:t> x USB 3.2 Gen1 </a:t>
            </a:r>
            <a:r>
              <a:rPr lang="ru-RU" dirty="0" err="1"/>
              <a:t>Type</a:t>
            </a:r>
            <a:r>
              <a:rPr lang="ru-RU" dirty="0"/>
              <a:t>-A</a:t>
            </a:r>
          </a:p>
          <a:p>
            <a:pPr lvl="1"/>
            <a:r>
              <a:rPr lang="ru-RU" dirty="0"/>
              <a:t>1 x USB 3.2 </a:t>
            </a:r>
            <a:r>
              <a:rPr lang="ru-RU" dirty="0" err="1"/>
              <a:t>Gen</a:t>
            </a:r>
            <a:r>
              <a:rPr lang="en-US" dirty="0"/>
              <a:t>2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-С</a:t>
            </a:r>
            <a:endParaRPr lang="en-US" dirty="0"/>
          </a:p>
          <a:p>
            <a:pPr lvl="1"/>
            <a:r>
              <a:rPr lang="ru-RU" dirty="0"/>
              <a:t>1 x </a:t>
            </a:r>
            <a:r>
              <a:rPr lang="en-US" dirty="0"/>
              <a:t>Thunderbolt 4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-С</a:t>
            </a:r>
            <a:endParaRPr lang="en-US" dirty="0"/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Комбинированный аудио</a:t>
            </a: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Устройство чтения карт памяти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389626" marR="0" lvl="1" indent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389626" marR="0" lvl="1" indent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Безопасность</a:t>
            </a:r>
          </a:p>
          <a:p>
            <a:pPr marL="633142" marR="0" lvl="1" indent="-243516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Слот для замка безопасности типа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Kensington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Lock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3D9B78EF-4DD8-41B8-AC0C-EFF1BBCF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78001"/>
            <a:ext cx="7703100" cy="435842"/>
          </a:xfrm>
        </p:spPr>
        <p:txBody>
          <a:bodyPr/>
          <a:lstStyle/>
          <a:p>
            <a:r>
              <a:rPr lang="ru-RU" dirty="0"/>
              <a:t>РОССИЙСКИЕ НОУТБУКИ</a:t>
            </a:r>
            <a:br>
              <a:rPr lang="ru-RU" dirty="0"/>
            </a:br>
            <a:r>
              <a:rPr lang="en-US" dirty="0"/>
              <a:t>Aquarius </a:t>
            </a:r>
            <a:r>
              <a:rPr lang="en-US" dirty="0" err="1"/>
              <a:t>Cmp</a:t>
            </a:r>
            <a:r>
              <a:rPr lang="en-US" dirty="0"/>
              <a:t> NS934</a:t>
            </a:r>
            <a:endParaRPr lang="ru-RU" dirty="0"/>
          </a:p>
        </p:txBody>
      </p:sp>
      <p:pic>
        <p:nvPicPr>
          <p:cNvPr id="6" name="Picture 8" descr="https://www.uniwill.com.tw/wp-content/uploads/2022/09/4H1_Web_Black_7.png">
            <a:extLst>
              <a:ext uri="{FF2B5EF4-FFF2-40B4-BE49-F238E27FC236}">
                <a16:creationId xmlns:a16="http://schemas.microsoft.com/office/drawing/2014/main" id="{0A3DB5DE-2165-4B26-A10F-3093391C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7024762" cy="39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5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3D657C0-4B55-443C-BCEC-1EC3D0613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3464" y="555526"/>
            <a:ext cx="3915000" cy="4248472"/>
          </a:xfrm>
        </p:spPr>
        <p:txBody>
          <a:bodyPr/>
          <a:lstStyle/>
          <a:p>
            <a:r>
              <a:rPr lang="ru-RU" dirty="0"/>
              <a:t>Особенности конструкции для комфортного и надежного использования</a:t>
            </a:r>
          </a:p>
          <a:p>
            <a:endParaRPr lang="ru-RU" dirty="0"/>
          </a:p>
          <a:p>
            <a:pPr lvl="1"/>
            <a:r>
              <a:rPr lang="ru-RU" dirty="0"/>
              <a:t>Вес менее 1кг</a:t>
            </a:r>
            <a:endParaRPr lang="en-US" dirty="0"/>
          </a:p>
          <a:p>
            <a:pPr lvl="1"/>
            <a:r>
              <a:rPr lang="ru-RU" dirty="0"/>
              <a:t>Корпус изготовлен из магниевого сплава</a:t>
            </a:r>
            <a:endParaRPr lang="en-US" dirty="0"/>
          </a:p>
          <a:p>
            <a:pPr lvl="1"/>
            <a:r>
              <a:rPr lang="ru-RU" dirty="0"/>
              <a:t>Прочный шарнир для раскрытия экрана на 1</a:t>
            </a:r>
            <a:r>
              <a:rPr lang="en-US" dirty="0"/>
              <a:t>5</a:t>
            </a:r>
            <a:r>
              <a:rPr lang="ru-RU" dirty="0"/>
              <a:t>0 градусов</a:t>
            </a:r>
          </a:p>
          <a:p>
            <a:pPr lvl="1"/>
            <a:r>
              <a:rPr lang="ru-RU" dirty="0"/>
              <a:t>Соотношение сторон экрана 16:10</a:t>
            </a:r>
          </a:p>
          <a:p>
            <a:pPr lvl="1"/>
            <a:r>
              <a:rPr lang="ru-RU" dirty="0"/>
              <a:t>Производительная система охлаждения обеспечивает бесшумное и надежное охлаждение процессоров с базовой мощностью 28 Ватт</a:t>
            </a:r>
            <a:endParaRPr lang="en-US" dirty="0"/>
          </a:p>
          <a:p>
            <a:pPr lvl="1"/>
            <a:r>
              <a:rPr lang="ru-RU" dirty="0"/>
              <a:t>Специальное решение для охлаждения высокоскоростных накопителей  </a:t>
            </a:r>
            <a:r>
              <a:rPr lang="en-US" dirty="0"/>
              <a:t>SSD M.2</a:t>
            </a:r>
            <a:endParaRPr lang="ru-RU" dirty="0"/>
          </a:p>
          <a:p>
            <a:pPr lvl="1"/>
            <a:r>
              <a:rPr lang="ru-RU" dirty="0"/>
              <a:t>Русифицированная клавиатура с подсветкой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167414A-1E11-4D03-9087-0F1E2E16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7703100" cy="435842"/>
          </a:xfrm>
        </p:spPr>
        <p:txBody>
          <a:bodyPr/>
          <a:lstStyle/>
          <a:p>
            <a:r>
              <a:rPr lang="ru-RU" dirty="0"/>
              <a:t>РОССИЙСКИЕ НОУТБУКИ</a:t>
            </a:r>
            <a:br>
              <a:rPr lang="ru-RU" dirty="0"/>
            </a:br>
            <a:r>
              <a:rPr lang="en-US" dirty="0"/>
              <a:t>Aquarius </a:t>
            </a:r>
            <a:r>
              <a:rPr lang="en-US" dirty="0" err="1"/>
              <a:t>Cmp</a:t>
            </a:r>
            <a:r>
              <a:rPr lang="en-US" dirty="0"/>
              <a:t> NS934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7CB2C9-F745-41ED-94BE-72B8786AEE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69" y="113159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A97AE668-4CD2-44FC-8DC5-4A2375BE1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00307"/>
              </p:ext>
            </p:extLst>
          </p:nvPr>
        </p:nvGraphicFramePr>
        <p:xfrm>
          <a:off x="2239182" y="843558"/>
          <a:ext cx="4421051" cy="382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1FF3E6-BFD6-44D4-A369-606F9EFFE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5" y="198777"/>
            <a:ext cx="1278430" cy="4133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DA75912-6B1E-43E4-93E9-6DE4F37405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854" y="3691750"/>
            <a:ext cx="1011541" cy="10115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001924A-21CA-454A-B2FD-ABF57B7034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766" y="3896726"/>
            <a:ext cx="833100" cy="8331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E387A5-F025-47E6-8F9D-2A4787C986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29" y="1666697"/>
            <a:ext cx="866145" cy="8661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CDE1A4-9E69-495D-9A52-19391DB7C8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080" y="1658685"/>
            <a:ext cx="862403" cy="86240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7265DE-9B3F-4A79-9B11-6FEA51F6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27" y="164529"/>
            <a:ext cx="6383055" cy="679030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  <a:latin typeface="+mn-lt"/>
                <a:ea typeface="Roboto" pitchFamily="2" charset="0"/>
              </a:rPr>
              <a:t>Супер легкий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Aquarius </a:t>
            </a:r>
            <a:r>
              <a:rPr lang="en-US" sz="2400" dirty="0" err="1">
                <a:solidFill>
                  <a:schemeClr val="tx2"/>
                </a:solidFill>
                <a:latin typeface="+mn-lt"/>
              </a:rPr>
              <a:t>Cmp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NS934</a:t>
            </a:r>
            <a:br>
              <a:rPr lang="ru-RU" sz="2400" dirty="0">
                <a:solidFill>
                  <a:schemeClr val="tx2"/>
                </a:solidFill>
                <a:latin typeface="+mn-lt"/>
              </a:rPr>
            </a:br>
            <a:r>
              <a:rPr lang="ru-RU" sz="2400" dirty="0">
                <a:solidFill>
                  <a:schemeClr val="tx2"/>
                </a:solidFill>
                <a:latin typeface="+mn-lt"/>
              </a:rPr>
              <a:t>для руководителей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4F6B91-F0B3-4091-8882-9AE52B84EED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457" y="1512221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69944F0B-FC54-4FE1-97CC-B162FB176D0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0108398"/>
              </p:ext>
            </p:extLst>
          </p:nvPr>
        </p:nvGraphicFramePr>
        <p:xfrm>
          <a:off x="3187700" y="601246"/>
          <a:ext cx="5956573" cy="411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/>
                      <a:r>
                        <a:rPr lang="ru-RU" sz="1000" b="1" dirty="0"/>
                        <a:t>Технические характеристики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779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Aquarius </a:t>
                      </a:r>
                      <a:r>
                        <a:rPr lang="en-US" sz="1000" b="1" dirty="0" err="1"/>
                        <a:t>Cmp</a:t>
                      </a:r>
                      <a:r>
                        <a:rPr lang="en-US" sz="1000" b="1" dirty="0"/>
                        <a:t> NS934</a:t>
                      </a:r>
                      <a:endParaRPr lang="en-US" sz="1000" b="1" dirty="0">
                        <a:solidFill>
                          <a:sysClr val="window" lastClr="FFFFFF"/>
                        </a:solidFill>
                        <a:latin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/>
                        <a:t>Экран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 WUXGA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 1920 х 1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200 16:10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/>
                        <a:t>Тип матрицы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Технология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IPS, 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матовая</a:t>
                      </a:r>
                      <a:endParaRPr lang="ru-RU" sz="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Процессор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Процессор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Intel® 13-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</a:rPr>
                        <a:t>го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поколения: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i7-1360P (12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ядер)</a:t>
                      </a:r>
                      <a:endParaRPr lang="ru-RU" sz="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Графическая подсистема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Встроенная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Intel® Iris® </a:t>
                      </a:r>
                      <a:r>
                        <a:rPr lang="en-US" sz="800" b="1" kern="1200" dirty="0" err="1">
                          <a:solidFill>
                            <a:schemeClr val="tx1"/>
                          </a:solidFill>
                          <a:effectLst/>
                        </a:rPr>
                        <a:t>Xe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solidFill>
                            <a:schemeClr val="tx1"/>
                          </a:solidFill>
                        </a:rPr>
                        <a:t>Оперативная память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До 64ГБ DDR5 4800МГц (два слота)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Расширение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 x M.2 2280 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PCIe x4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Gen4) 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для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SSD; 1 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х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M.2 2230 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для </a:t>
                      </a:r>
                      <a:r>
                        <a:rPr lang="en-US" sz="800" b="1" kern="1200" dirty="0" err="1">
                          <a:solidFill>
                            <a:schemeClr val="tx1"/>
                          </a:solidFill>
                          <a:effectLst/>
                        </a:rPr>
                        <a:t>WiFi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Дисковые накопители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До 2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 x M.2 SSD (PCIe x4 Gen4)</a:t>
                      </a: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Оптический накопитель 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Внешний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USB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effectLst/>
                        </a:rPr>
                        <a:t>(опция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Кард-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</a:rPr>
                        <a:t>ридер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Внутренний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SD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SD/SDHC/SDXC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Сеть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10/100/1000 Мбит/с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через внешний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USB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адаптер (опция)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Беспроводные интерфейсы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solidFill>
                            <a:schemeClr val="tx1"/>
                          </a:solidFill>
                        </a:rPr>
                        <a:t>WiFi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 Bluetooth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Звук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HD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аудио / </a:t>
                      </a:r>
                      <a:r>
                        <a:rPr lang="en-US" sz="800" b="1" dirty="0" err="1">
                          <a:solidFill>
                            <a:schemeClr val="tx1"/>
                          </a:solidFill>
                        </a:rPr>
                        <a:t>Nahimic</a:t>
                      </a:r>
                      <a:endParaRPr lang="en-US" sz="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Встроенные колонки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Две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Вт)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Встроенная камера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</a:rPr>
                        <a:t>2 МП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</a:rPr>
                        <a:t>FHD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Встроенный микрофон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Управление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</a:rPr>
                        <a:t>Клавиатура с подсветкой, мультисенсорный тачпад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Интерфейсы ввода-вывода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2 x USB 3.2 Gen1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Type-A, 1 x USB 3.2 Gen2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Type-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, 1 x Thunderbolt 4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Type-C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1 x HDMI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, 1x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 аудио комбо</a:t>
                      </a:r>
                      <a:r>
                        <a:rPr lang="en-US" sz="800" b="1" strike="dbl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800" b="1" strike="dbl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Поддержка ОС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Windows®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Linux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Физические размеры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310(Ш) X 2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4(Г) X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(В) мм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0.99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кг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Блок питания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 Внешний,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Вт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Аккумулятор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53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</a:rPr>
                        <a:t>Втч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Время работы от аккумулятора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до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часов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Гарантия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3286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2 года стандартная (1 год на батарею). Опция: пакеты расширенного сервиса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</a:rPr>
                        <a:t>SERViceAQ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8F3DA53-6E7D-4280-93A5-23B86FCF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692"/>
            <a:ext cx="7703100" cy="435842"/>
          </a:xfrm>
        </p:spPr>
        <p:txBody>
          <a:bodyPr/>
          <a:lstStyle/>
          <a:p>
            <a:r>
              <a:rPr lang="en-US" dirty="0"/>
              <a:t>Aquarius </a:t>
            </a:r>
            <a:r>
              <a:rPr lang="en-US" dirty="0" err="1"/>
              <a:t>Cmp</a:t>
            </a:r>
            <a:r>
              <a:rPr lang="en-US" dirty="0"/>
              <a:t> NS934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F78F2E-E1CB-44E8-B689-08661E7E5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971601"/>
            <a:ext cx="30243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4_Специальное оформление">
  <a:themeElements>
    <a:clrScheme name="AQ_logo_N3">
      <a:dk1>
        <a:sysClr val="windowText" lastClr="000000"/>
      </a:dk1>
      <a:lt1>
        <a:sysClr val="window" lastClr="FFFFFF"/>
      </a:lt1>
      <a:dk2>
        <a:srgbClr val="006174"/>
      </a:dk2>
      <a:lt2>
        <a:srgbClr val="DFE3E5"/>
      </a:lt2>
      <a:accent1>
        <a:srgbClr val="3F9BA9"/>
      </a:accent1>
      <a:accent2>
        <a:srgbClr val="006174"/>
      </a:accent2>
      <a:accent3>
        <a:srgbClr val="49B487"/>
      </a:accent3>
      <a:accent4>
        <a:srgbClr val="3CB5AD"/>
      </a:accent4>
      <a:accent5>
        <a:srgbClr val="007F7B"/>
      </a:accent5>
      <a:accent6>
        <a:srgbClr val="2F9D97"/>
      </a:accent6>
      <a:hlink>
        <a:srgbClr val="70A1C0"/>
      </a:hlink>
      <a:folHlink>
        <a:srgbClr val="FF9933"/>
      </a:folHlink>
    </a:clrScheme>
    <a:fontScheme name="Фирменная Аквариус">
      <a:majorFont>
        <a:latin typeface="Uni Neue Bold"/>
        <a:ea typeface=""/>
        <a:cs typeface=""/>
      </a:majorFont>
      <a:minorFont>
        <a:latin typeface="Uni Neue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ЯРКО-ГОЛУБАЯ ДЛЯ АКВАРИУС">
      <a:dk1>
        <a:srgbClr val="000000"/>
      </a:dk1>
      <a:lt1>
        <a:srgbClr val="FFFFFF"/>
      </a:lt1>
      <a:dk2>
        <a:srgbClr val="006482"/>
      </a:dk2>
      <a:lt2>
        <a:srgbClr val="F0F9FD"/>
      </a:lt2>
      <a:accent1>
        <a:srgbClr val="5AB4D7"/>
      </a:accent1>
      <a:accent2>
        <a:srgbClr val="F08482"/>
      </a:accent2>
      <a:accent3>
        <a:srgbClr val="7C1B26"/>
      </a:accent3>
      <a:accent4>
        <a:srgbClr val="5AB4D7"/>
      </a:accent4>
      <a:accent5>
        <a:srgbClr val="002C57"/>
      </a:accent5>
      <a:accent6>
        <a:srgbClr val="D9D9D9"/>
      </a:accent6>
      <a:hlink>
        <a:srgbClr val="5AB4D7"/>
      </a:hlink>
      <a:folHlink>
        <a:srgbClr val="5AB4D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ЯРКО-ГОЛУБАЯ ДЛЯ АКВАРИУС">
      <a:dk1>
        <a:srgbClr val="000000"/>
      </a:dk1>
      <a:lt1>
        <a:srgbClr val="FFFFFF"/>
      </a:lt1>
      <a:dk2>
        <a:srgbClr val="006482"/>
      </a:dk2>
      <a:lt2>
        <a:srgbClr val="F0F9FD"/>
      </a:lt2>
      <a:accent1>
        <a:srgbClr val="5AB4D7"/>
      </a:accent1>
      <a:accent2>
        <a:srgbClr val="F08482"/>
      </a:accent2>
      <a:accent3>
        <a:srgbClr val="7C1B26"/>
      </a:accent3>
      <a:accent4>
        <a:srgbClr val="5AB4D7"/>
      </a:accent4>
      <a:accent5>
        <a:srgbClr val="002C57"/>
      </a:accent5>
      <a:accent6>
        <a:srgbClr val="D9D9D9"/>
      </a:accent6>
      <a:hlink>
        <a:srgbClr val="5AB4D7"/>
      </a:hlink>
      <a:folHlink>
        <a:srgbClr val="5AB4D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AQ 2015 - для презентаций на экране</Template>
  <TotalTime>0</TotalTime>
  <Words>492</Words>
  <Application>Microsoft Office PowerPoint</Application>
  <PresentationFormat>Экран (16:9)</PresentationFormat>
  <Paragraphs>98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Medium</vt:lpstr>
      <vt:lpstr>Segoe UI</vt:lpstr>
      <vt:lpstr>Trebuchet MS</vt:lpstr>
      <vt:lpstr>Uni Neue </vt:lpstr>
      <vt:lpstr>Uni Neue Bold</vt:lpstr>
      <vt:lpstr>Uni Neue Regular</vt:lpstr>
      <vt:lpstr>Wingdings</vt:lpstr>
      <vt:lpstr>4_Специальное оформление</vt:lpstr>
      <vt:lpstr>Тема Office</vt:lpstr>
      <vt:lpstr>1_Тема Office</vt:lpstr>
      <vt:lpstr>  Aquarius Cmp NS934  Ноутбук для мобильных руководителей  </vt:lpstr>
      <vt:lpstr>РОССИЙСКИЕ НОУТБУКИ Aquarius Cmp NS934    </vt:lpstr>
      <vt:lpstr>РОССИЙСКИЕ НОУТБУКИ Aquarius Cmp NS934</vt:lpstr>
      <vt:lpstr>РОССИЙСКИЕ НОУТБУКИ Aquarius Cmp NS934</vt:lpstr>
      <vt:lpstr>Супер легкий Aquarius Cmp NS934 для руководителей</vt:lpstr>
      <vt:lpstr>Aquarius Cmp NS934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2023-05-12T15:37:49Z</dcterms:created>
  <dcterms:modified xsi:type="dcterms:W3CDTF">2024-09-09T14:28:02Z</dcterms:modified>
</cp:coreProperties>
</file>