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4" r:id="rId2"/>
  </p:sldMasterIdLst>
  <p:notesMasterIdLst>
    <p:notesMasterId r:id="rId7"/>
  </p:notesMasterIdLst>
  <p:sldIdLst>
    <p:sldId id="370" r:id="rId3"/>
    <p:sldId id="371" r:id="rId4"/>
    <p:sldId id="373" r:id="rId5"/>
    <p:sldId id="374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52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0C6AB-631F-43DC-9527-8A4D74932F5F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B309F-A4A4-4B53-B20E-6B00ED03E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03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EF30D65A-ABA1-D54F-8A46-503F7CE55A2B}" type="slidenum">
              <a:rPr lang="en-US" sz="1800" kern="0" smtClean="0">
                <a:solidFill>
                  <a:sysClr val="windowText" lastClr="000000"/>
                </a:solidFill>
              </a:rPr>
              <a:pPr defTabSz="914400">
                <a:defRPr/>
              </a:pPr>
              <a:t>2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2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898C-36A2-114E-981E-F3713BAFE6CA}" type="datetime4">
              <a:rPr lang="en-US" smtClean="0"/>
              <a:t>April 27,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1B7-F343-BD47-9BE3-B4766E50E16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Box_Headlin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1349" y="1854778"/>
            <a:ext cx="6942655" cy="209437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560279" y="2138243"/>
            <a:ext cx="5566800" cy="1310631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it-IT" dirty="0"/>
              <a:t>CLICK TO EDIT MASTER TITLE STYLE</a:t>
            </a:r>
            <a:endParaRPr lang="en-US" dirty="0"/>
          </a:p>
        </p:txBody>
      </p:sp>
      <p:pic>
        <p:nvPicPr>
          <p:cNvPr id="1026" name="Picture 2" descr="C:\Users\erzhavtseva\Desktop\HL_AL_Logo-Hoover--Payoff_MED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6" y="72572"/>
            <a:ext cx="11112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5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898C-36A2-114E-981E-F3713BAFE6CA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April 27,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1B7-F343-BD47-9BE3-B4766E50E1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LogoHooverPayoff_BORN_INNOVATIV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68" y="162485"/>
            <a:ext cx="1732780" cy="1105317"/>
          </a:xfrm>
          <a:prstGeom prst="rect">
            <a:avLst/>
          </a:prstGeom>
        </p:spPr>
      </p:pic>
      <p:pic>
        <p:nvPicPr>
          <p:cNvPr id="10" name="Picture 9" descr="Box_Headline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1346" y="1854778"/>
            <a:ext cx="6942655" cy="209437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560279" y="2138243"/>
            <a:ext cx="5566800" cy="1310631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it-IT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6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ascia_Rossa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5466" y="48847"/>
            <a:ext cx="7755467" cy="7019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3045"/>
            <a:ext cx="8229600" cy="3482127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Trebuchet MS"/>
                <a:cs typeface="Trebuchet MS"/>
              </a:defRPr>
            </a:lvl1pPr>
            <a:lvl2pPr algn="l">
              <a:defRPr sz="2100">
                <a:latin typeface="Trebuchet MS"/>
                <a:cs typeface="Trebuchet MS"/>
              </a:defRPr>
            </a:lvl2pPr>
            <a:lvl3pPr algn="l">
              <a:defRPr sz="2100">
                <a:latin typeface="Trebuchet MS"/>
                <a:cs typeface="Trebuchet MS"/>
              </a:defRPr>
            </a:lvl3pPr>
            <a:lvl4pPr algn="l">
              <a:defRPr sz="2100">
                <a:latin typeface="Trebuchet MS"/>
                <a:cs typeface="Trebuchet MS"/>
              </a:defRPr>
            </a:lvl4pPr>
            <a:lvl5pPr algn="l">
              <a:defRPr sz="2100">
                <a:latin typeface="Trebuchet MS"/>
                <a:cs typeface="Trebuchet MS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C858-EC3F-5540-AD68-8BBEEEA1C014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April 27,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1B7-F343-BD47-9BE3-B4766E50E1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1899161" y="30246"/>
            <a:ext cx="6787641" cy="667259"/>
          </a:xfrm>
          <a:prstGeom prst="rect">
            <a:avLst/>
          </a:prstGeom>
        </p:spPr>
        <p:txBody>
          <a:bodyPr anchor="ctr"/>
          <a:lstStyle>
            <a:lvl1pPr algn="r">
              <a:defRPr sz="3200" b="0" i="0" baseline="0">
                <a:solidFill>
                  <a:schemeClr val="bg1"/>
                </a:solidFill>
                <a:latin typeface="Trebuchet MS Bold"/>
                <a:cs typeface="Trebuchet MS Bold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pic>
        <p:nvPicPr>
          <p:cNvPr id="11" name="Picture 10" descr="LogoHooverPayoff_BORN_INNOVATIV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93" y="144187"/>
            <a:ext cx="838322" cy="5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B8A2-3964-7447-8BA9-513700D505FB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April 27,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1B7-F343-BD47-9BE3-B4766E50E1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248496"/>
            <a:ext cx="8237476" cy="34836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0" i="0">
                <a:solidFill>
                  <a:srgbClr val="BE0A2B"/>
                </a:solidFill>
                <a:latin typeface="Trebuchet MS Bold"/>
                <a:cs typeface="Trebuchet MS 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0" name="Segnaposto testo 2"/>
          <p:cNvSpPr>
            <a:spLocks noGrp="1"/>
          </p:cNvSpPr>
          <p:nvPr>
            <p:ph type="body" idx="13"/>
          </p:nvPr>
        </p:nvSpPr>
        <p:spPr>
          <a:xfrm>
            <a:off x="458290" y="2276652"/>
            <a:ext cx="5183236" cy="70207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b="0" i="0">
                <a:solidFill>
                  <a:srgbClr val="343434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1" name="Segnaposto testo 2"/>
          <p:cNvSpPr>
            <a:spLocks noGrp="1"/>
          </p:cNvSpPr>
          <p:nvPr>
            <p:ph type="body" idx="14"/>
          </p:nvPr>
        </p:nvSpPr>
        <p:spPr>
          <a:xfrm>
            <a:off x="457200" y="3768942"/>
            <a:ext cx="5183236" cy="70207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b="0" i="0">
                <a:solidFill>
                  <a:srgbClr val="343434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idx="15" hasCustomPrompt="1"/>
          </p:nvPr>
        </p:nvSpPr>
        <p:spPr>
          <a:xfrm>
            <a:off x="458290" y="1915755"/>
            <a:ext cx="5183236" cy="32403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00" b="0" i="0" cap="none" baseline="0">
                <a:solidFill>
                  <a:srgbClr val="343434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3" name="Segnaposto testo 2"/>
          <p:cNvSpPr>
            <a:spLocks noGrp="1"/>
          </p:cNvSpPr>
          <p:nvPr>
            <p:ph type="body" idx="16" hasCustomPrompt="1"/>
          </p:nvPr>
        </p:nvSpPr>
        <p:spPr>
          <a:xfrm>
            <a:off x="457200" y="3373917"/>
            <a:ext cx="5183236" cy="324036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0" i="0" cap="none" baseline="0">
                <a:solidFill>
                  <a:srgbClr val="343434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pic>
        <p:nvPicPr>
          <p:cNvPr id="14" name="Picture 13" descr="fascia_Rossa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5466" y="48847"/>
            <a:ext cx="7755467" cy="701947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title" hasCustomPrompt="1"/>
          </p:nvPr>
        </p:nvSpPr>
        <p:spPr>
          <a:xfrm>
            <a:off x="1899161" y="30246"/>
            <a:ext cx="6787641" cy="667259"/>
          </a:xfrm>
          <a:prstGeom prst="rect">
            <a:avLst/>
          </a:prstGeom>
        </p:spPr>
        <p:txBody>
          <a:bodyPr anchor="ctr"/>
          <a:lstStyle>
            <a:lvl1pPr algn="r">
              <a:defRPr sz="3200" b="0" i="0" baseline="0">
                <a:solidFill>
                  <a:schemeClr val="bg1"/>
                </a:solidFill>
                <a:latin typeface="Trebuchet MS Bold"/>
                <a:cs typeface="Trebuchet MS Bold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pic>
        <p:nvPicPr>
          <p:cNvPr id="17" name="Picture 16" descr="LogoHooverPayoff_BORN_INNOVATIV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93" y="144187"/>
            <a:ext cx="838322" cy="5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9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868C-AEBE-4044-86A1-F02BFDC7B0F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April 27,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1B7-F343-BD47-9BE3-B4766E50E1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testo 2"/>
          <p:cNvSpPr>
            <a:spLocks noGrp="1"/>
          </p:cNvSpPr>
          <p:nvPr>
            <p:ph type="body" idx="14" hasCustomPrompt="1"/>
          </p:nvPr>
        </p:nvSpPr>
        <p:spPr>
          <a:xfrm>
            <a:off x="467544" y="2876594"/>
            <a:ext cx="5183236" cy="70207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b="0" i="0">
                <a:solidFill>
                  <a:srgbClr val="343434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8" name="Segnaposto testo 2"/>
          <p:cNvSpPr>
            <a:spLocks noGrp="1"/>
          </p:cNvSpPr>
          <p:nvPr>
            <p:ph type="body" idx="15" hasCustomPrompt="1"/>
          </p:nvPr>
        </p:nvSpPr>
        <p:spPr>
          <a:xfrm>
            <a:off x="467544" y="2504170"/>
            <a:ext cx="5183236" cy="301436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0" i="0" cap="none" baseline="0">
                <a:solidFill>
                  <a:srgbClr val="343434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248496"/>
            <a:ext cx="8237476" cy="34836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0" i="0">
                <a:solidFill>
                  <a:srgbClr val="BE0A2B"/>
                </a:solidFill>
                <a:latin typeface="Trebuchet MS Bold"/>
                <a:cs typeface="Trebuchet MS 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pic>
        <p:nvPicPr>
          <p:cNvPr id="10" name="Picture 9" descr="fascia_Rossa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5466" y="48847"/>
            <a:ext cx="7755467" cy="701947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title" hasCustomPrompt="1"/>
          </p:nvPr>
        </p:nvSpPr>
        <p:spPr>
          <a:xfrm>
            <a:off x="1899161" y="30246"/>
            <a:ext cx="6787641" cy="667259"/>
          </a:xfrm>
          <a:prstGeom prst="rect">
            <a:avLst/>
          </a:prstGeom>
        </p:spPr>
        <p:txBody>
          <a:bodyPr anchor="ctr"/>
          <a:lstStyle>
            <a:lvl1pPr algn="r">
              <a:defRPr sz="3200" b="0" i="0" baseline="0">
                <a:solidFill>
                  <a:schemeClr val="bg1"/>
                </a:solidFill>
                <a:latin typeface="Trebuchet MS Bold"/>
                <a:cs typeface="Trebuchet MS Bold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pic>
        <p:nvPicPr>
          <p:cNvPr id="14" name="Picture 13" descr="LogoHooverPayoff_BORN_INNOVATIV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93" y="144187"/>
            <a:ext cx="838322" cy="5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51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2DEA-C972-0A4E-9EDC-0B1A1C3FC43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April 27,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1B7-F343-BD47-9BE3-B4766E50E1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831818"/>
            <a:ext cx="4038600" cy="2769954"/>
          </a:xfrm>
          <a:prstGeom prst="rect">
            <a:avLst/>
          </a:prstGeom>
        </p:spPr>
        <p:txBody>
          <a:bodyPr/>
          <a:lstStyle>
            <a:lvl1pPr algn="l">
              <a:defRPr sz="2100" b="0" i="0">
                <a:solidFill>
                  <a:srgbClr val="343434"/>
                </a:solidFill>
                <a:latin typeface="Trebuchet MS"/>
                <a:cs typeface="Trebuchet MS"/>
              </a:defRPr>
            </a:lvl1pPr>
            <a:lvl2pPr algn="l">
              <a:defRPr sz="2100" b="0" i="0">
                <a:solidFill>
                  <a:srgbClr val="343434"/>
                </a:solidFill>
                <a:latin typeface="Trebuchet MS"/>
                <a:cs typeface="Trebuchet MS"/>
              </a:defRPr>
            </a:lvl2pPr>
            <a:lvl3pPr algn="l">
              <a:defRPr sz="2100" b="0" i="0">
                <a:solidFill>
                  <a:srgbClr val="343434"/>
                </a:solidFill>
                <a:latin typeface="Trebuchet MS"/>
                <a:cs typeface="Trebuchet MS"/>
              </a:defRPr>
            </a:lvl3pPr>
            <a:lvl4pPr algn="l">
              <a:defRPr sz="2100" b="0" i="0">
                <a:solidFill>
                  <a:srgbClr val="343434"/>
                </a:solidFill>
                <a:latin typeface="Trebuchet MS"/>
                <a:cs typeface="Trebuchet MS"/>
              </a:defRPr>
            </a:lvl4pPr>
            <a:lvl5pPr algn="l">
              <a:defRPr sz="2100" b="0" i="0">
                <a:solidFill>
                  <a:srgbClr val="343434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level26</a:t>
            </a:r>
          </a:p>
        </p:txBody>
      </p:sp>
      <p:sp>
        <p:nvSpPr>
          <p:cNvPr id="11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831818"/>
            <a:ext cx="4038600" cy="2769955"/>
          </a:xfrm>
          <a:prstGeom prst="rect">
            <a:avLst/>
          </a:prstGeom>
        </p:spPr>
        <p:txBody>
          <a:bodyPr/>
          <a:lstStyle>
            <a:lvl1pPr algn="l">
              <a:defRPr sz="2100" b="0" i="0">
                <a:solidFill>
                  <a:srgbClr val="343434"/>
                </a:solidFill>
                <a:latin typeface="Trebuchet MS"/>
                <a:cs typeface="Trebuchet MS"/>
              </a:defRPr>
            </a:lvl1pPr>
            <a:lvl2pPr algn="l">
              <a:defRPr sz="2100" b="0" i="0">
                <a:solidFill>
                  <a:srgbClr val="343434"/>
                </a:solidFill>
                <a:latin typeface="Trebuchet MS"/>
                <a:cs typeface="Trebuchet MS"/>
              </a:defRPr>
            </a:lvl2pPr>
            <a:lvl3pPr algn="l">
              <a:defRPr sz="2100" b="0" i="0">
                <a:solidFill>
                  <a:srgbClr val="343434"/>
                </a:solidFill>
                <a:latin typeface="Trebuchet MS"/>
                <a:cs typeface="Trebuchet MS"/>
              </a:defRPr>
            </a:lvl3pPr>
            <a:lvl4pPr algn="l">
              <a:defRPr sz="2100" b="0" i="0">
                <a:solidFill>
                  <a:srgbClr val="343434"/>
                </a:solidFill>
                <a:latin typeface="Trebuchet MS"/>
                <a:cs typeface="Trebuchet MS"/>
              </a:defRPr>
            </a:lvl4pPr>
            <a:lvl5pPr algn="l">
              <a:defRPr sz="2100" b="0" i="0">
                <a:solidFill>
                  <a:srgbClr val="343434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pic>
        <p:nvPicPr>
          <p:cNvPr id="12" name="Picture 11" descr="fascia_Rossa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5466" y="48847"/>
            <a:ext cx="7755467" cy="701947"/>
          </a:xfrm>
          <a:prstGeom prst="rect">
            <a:avLst/>
          </a:prstGeom>
        </p:spPr>
      </p:pic>
      <p:sp>
        <p:nvSpPr>
          <p:cNvPr id="14" name="Titolo 1"/>
          <p:cNvSpPr>
            <a:spLocks noGrp="1"/>
          </p:cNvSpPr>
          <p:nvPr>
            <p:ph type="title" hasCustomPrompt="1"/>
          </p:nvPr>
        </p:nvSpPr>
        <p:spPr>
          <a:xfrm>
            <a:off x="1899161" y="30246"/>
            <a:ext cx="6787641" cy="667259"/>
          </a:xfrm>
          <a:prstGeom prst="rect">
            <a:avLst/>
          </a:prstGeom>
        </p:spPr>
        <p:txBody>
          <a:bodyPr anchor="ctr"/>
          <a:lstStyle>
            <a:lvl1pPr algn="r">
              <a:defRPr sz="3200" b="0" i="0" baseline="0">
                <a:solidFill>
                  <a:schemeClr val="bg1"/>
                </a:solidFill>
                <a:latin typeface="Trebuchet MS Bold"/>
                <a:cs typeface="Trebuchet MS Bold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pic>
        <p:nvPicPr>
          <p:cNvPr id="15" name="Picture 14" descr="LogoHooverPayoff_BORN_INNOVATIV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93" y="144187"/>
            <a:ext cx="838322" cy="5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29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B46D-2AF9-374A-8E9B-4AA982709524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April 27,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1B7-F343-BD47-9BE3-B4766E50E1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199" y="1688364"/>
            <a:ext cx="4040188" cy="5679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0">
                <a:solidFill>
                  <a:srgbClr val="343434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1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57199" y="2244643"/>
            <a:ext cx="4040188" cy="2345480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solidFill>
                  <a:srgbClr val="343434"/>
                </a:solidFill>
                <a:latin typeface="Trebuchet MS"/>
                <a:cs typeface="Trebuchet MS"/>
              </a:defRPr>
            </a:lvl1pPr>
            <a:lvl2pPr algn="l">
              <a:defRPr sz="1800">
                <a:solidFill>
                  <a:srgbClr val="343434"/>
                </a:solidFill>
                <a:latin typeface="Trebuchet MS"/>
                <a:cs typeface="Trebuchet MS"/>
              </a:defRPr>
            </a:lvl2pPr>
            <a:lvl3pPr algn="l">
              <a:defRPr sz="1800">
                <a:solidFill>
                  <a:srgbClr val="343434"/>
                </a:solidFill>
                <a:latin typeface="Trebuchet MS"/>
                <a:cs typeface="Trebuchet MS"/>
              </a:defRPr>
            </a:lvl3pPr>
            <a:lvl4pPr algn="l">
              <a:defRPr sz="1800">
                <a:solidFill>
                  <a:srgbClr val="343434"/>
                </a:solidFill>
                <a:latin typeface="Trebuchet MS"/>
                <a:cs typeface="Trebuchet MS"/>
              </a:defRPr>
            </a:lvl4pPr>
            <a:lvl5pPr algn="l">
              <a:defRPr sz="1800">
                <a:solidFill>
                  <a:srgbClr val="343434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12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676715"/>
            <a:ext cx="4041775" cy="5679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0">
                <a:solidFill>
                  <a:srgbClr val="343434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3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45027" y="2244643"/>
            <a:ext cx="4041775" cy="2345480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rgbClr val="343434"/>
                </a:solidFill>
                <a:latin typeface="Trebuchet MS"/>
                <a:cs typeface="Trebuchet MS"/>
              </a:defRPr>
            </a:lvl1pPr>
            <a:lvl2pPr algn="l">
              <a:defRPr sz="1800">
                <a:solidFill>
                  <a:srgbClr val="343434"/>
                </a:solidFill>
                <a:latin typeface="Trebuchet MS"/>
                <a:cs typeface="Trebuchet MS"/>
              </a:defRPr>
            </a:lvl2pPr>
            <a:lvl3pPr algn="l">
              <a:defRPr sz="1800">
                <a:solidFill>
                  <a:srgbClr val="343434"/>
                </a:solidFill>
                <a:latin typeface="Trebuchet MS"/>
                <a:cs typeface="Trebuchet MS"/>
              </a:defRPr>
            </a:lvl3pPr>
            <a:lvl4pPr algn="l">
              <a:defRPr sz="1800">
                <a:solidFill>
                  <a:srgbClr val="343434"/>
                </a:solidFill>
                <a:latin typeface="Trebuchet MS"/>
                <a:cs typeface="Trebuchet MS"/>
              </a:defRPr>
            </a:lvl4pPr>
            <a:lvl5pPr algn="l">
              <a:defRPr sz="1800">
                <a:solidFill>
                  <a:srgbClr val="343434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pic>
        <p:nvPicPr>
          <p:cNvPr id="14" name="Picture 13" descr="fascia_Rossa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5466" y="48847"/>
            <a:ext cx="7755467" cy="701947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title" hasCustomPrompt="1"/>
          </p:nvPr>
        </p:nvSpPr>
        <p:spPr>
          <a:xfrm>
            <a:off x="1899161" y="30246"/>
            <a:ext cx="6787641" cy="667259"/>
          </a:xfrm>
          <a:prstGeom prst="rect">
            <a:avLst/>
          </a:prstGeom>
        </p:spPr>
        <p:txBody>
          <a:bodyPr anchor="ctr"/>
          <a:lstStyle>
            <a:lvl1pPr algn="r">
              <a:defRPr sz="3200" b="0" i="0" baseline="0">
                <a:solidFill>
                  <a:schemeClr val="bg1"/>
                </a:solidFill>
                <a:latin typeface="Trebuchet MS Bold"/>
                <a:cs typeface="Trebuchet MS Bold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pic>
        <p:nvPicPr>
          <p:cNvPr id="17" name="Picture 16" descr="LogoHooverPayoff_BORN_INNOVATIV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93" y="144187"/>
            <a:ext cx="838322" cy="5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6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14E6-0B48-AE49-8886-3176B54ECBA8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April 27,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1B7-F343-BD47-9BE3-B4766E50E1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immagine 2"/>
          <p:cNvSpPr>
            <a:spLocks noGrp="1"/>
          </p:cNvSpPr>
          <p:nvPr>
            <p:ph type="pic" idx="1"/>
          </p:nvPr>
        </p:nvSpPr>
        <p:spPr>
          <a:xfrm>
            <a:off x="5858475" y="2108171"/>
            <a:ext cx="2662946" cy="1989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10" name="Segnaposto testo 2"/>
          <p:cNvSpPr>
            <a:spLocks noGrp="1"/>
          </p:cNvSpPr>
          <p:nvPr>
            <p:ph type="body" idx="14" hasCustomPrompt="1"/>
          </p:nvPr>
        </p:nvSpPr>
        <p:spPr>
          <a:xfrm>
            <a:off x="457200" y="3359190"/>
            <a:ext cx="5042126" cy="70207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800" b="0" i="0">
                <a:solidFill>
                  <a:srgbClr val="343434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1" name="Segnaposto testo 2"/>
          <p:cNvSpPr>
            <a:spLocks noGrp="1"/>
          </p:cNvSpPr>
          <p:nvPr>
            <p:ph type="body" idx="15" hasCustomPrompt="1"/>
          </p:nvPr>
        </p:nvSpPr>
        <p:spPr>
          <a:xfrm>
            <a:off x="457200" y="3007932"/>
            <a:ext cx="5042126" cy="301436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100" b="0" i="0" cap="none" baseline="0">
                <a:solidFill>
                  <a:srgbClr val="343434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pic>
        <p:nvPicPr>
          <p:cNvPr id="12" name="Picture 11" descr="fascia_Rossa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5466" y="48847"/>
            <a:ext cx="7755467" cy="701947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title" hasCustomPrompt="1"/>
          </p:nvPr>
        </p:nvSpPr>
        <p:spPr>
          <a:xfrm>
            <a:off x="1899161" y="30246"/>
            <a:ext cx="6787641" cy="667259"/>
          </a:xfrm>
          <a:prstGeom prst="rect">
            <a:avLst/>
          </a:prstGeom>
        </p:spPr>
        <p:txBody>
          <a:bodyPr anchor="ctr"/>
          <a:lstStyle>
            <a:lvl1pPr algn="r">
              <a:defRPr sz="3200" b="0" i="0" baseline="0">
                <a:solidFill>
                  <a:schemeClr val="bg1"/>
                </a:solidFill>
                <a:latin typeface="Trebuchet MS Bold"/>
                <a:cs typeface="Trebuchet MS Bold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pic>
        <p:nvPicPr>
          <p:cNvPr id="16" name="Picture 15" descr="LogoHooverPayoff_BORN_INNOVATIV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93" y="144187"/>
            <a:ext cx="838322" cy="5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5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9B50-8FCC-2042-8863-DAC308B369F8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April 27,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1B7-F343-BD47-9BE3-B4766E50E1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405468" y="2357311"/>
            <a:ext cx="6111875" cy="51435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800">
                <a:latin typeface="Trebuchet MS"/>
                <a:cs typeface="Trebuchet MS"/>
              </a:defRPr>
            </a:lvl1pPr>
          </a:lstStyle>
          <a:p>
            <a:pPr lvl="0"/>
            <a:endParaRPr lang="it-IT" dirty="0"/>
          </a:p>
        </p:txBody>
      </p:sp>
      <p:pic>
        <p:nvPicPr>
          <p:cNvPr id="8" name="Picture 7" descr="fascia_Rossa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5466" y="48847"/>
            <a:ext cx="7755467" cy="701947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1899161" y="30246"/>
            <a:ext cx="6787641" cy="667259"/>
          </a:xfrm>
          <a:prstGeom prst="rect">
            <a:avLst/>
          </a:prstGeom>
        </p:spPr>
        <p:txBody>
          <a:bodyPr anchor="ctr"/>
          <a:lstStyle>
            <a:lvl1pPr algn="r">
              <a:defRPr sz="3200" b="0" i="0" baseline="0">
                <a:solidFill>
                  <a:schemeClr val="bg1"/>
                </a:solidFill>
                <a:latin typeface="Trebuchet MS Bold"/>
                <a:cs typeface="Trebuchet MS Bold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pic>
        <p:nvPicPr>
          <p:cNvPr id="11" name="Picture 10" descr="LogoHooverPayoff_BORN_INNOVATIV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93" y="144187"/>
            <a:ext cx="838322" cy="5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0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ascia_Rossa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5466" y="48853"/>
            <a:ext cx="7755467" cy="7019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3045"/>
            <a:ext cx="8229600" cy="3482127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Trebuchet MS"/>
                <a:cs typeface="Trebuchet MS"/>
              </a:defRPr>
            </a:lvl1pPr>
            <a:lvl2pPr algn="l">
              <a:defRPr sz="2100">
                <a:latin typeface="Trebuchet MS"/>
                <a:cs typeface="Trebuchet MS"/>
              </a:defRPr>
            </a:lvl2pPr>
            <a:lvl3pPr algn="l">
              <a:defRPr sz="2100">
                <a:latin typeface="Trebuchet MS"/>
                <a:cs typeface="Trebuchet MS"/>
              </a:defRPr>
            </a:lvl3pPr>
            <a:lvl4pPr algn="l">
              <a:defRPr sz="2100">
                <a:latin typeface="Trebuchet MS"/>
                <a:cs typeface="Trebuchet MS"/>
              </a:defRPr>
            </a:lvl4pPr>
            <a:lvl5pPr algn="l">
              <a:defRPr sz="2100">
                <a:latin typeface="Trebuchet MS"/>
                <a:cs typeface="Trebuchet MS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C858-EC3F-5540-AD68-8BBEEEA1C014}" type="datetime4">
              <a:rPr lang="en-US" smtClean="0"/>
              <a:t>April 27,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1B7-F343-BD47-9BE3-B4766E50E1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1899173" y="30252"/>
            <a:ext cx="6787641" cy="667259"/>
          </a:xfrm>
          <a:prstGeom prst="rect">
            <a:avLst/>
          </a:prstGeom>
        </p:spPr>
        <p:txBody>
          <a:bodyPr anchor="ctr"/>
          <a:lstStyle>
            <a:lvl1pPr algn="r">
              <a:defRPr sz="2800" b="0" i="0" baseline="0">
                <a:solidFill>
                  <a:schemeClr val="bg1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pic>
        <p:nvPicPr>
          <p:cNvPr id="9" name="Picture 2" descr="C:\Users\erzhavtseva\Desktop\HL_AL_Logo-Hoover--Payoff_MED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6" y="72572"/>
            <a:ext cx="11112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53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B8A2-3964-7447-8BA9-513700D505FB}" type="datetime4">
              <a:rPr lang="en-US" smtClean="0"/>
              <a:t>April 27,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1B7-F343-BD47-9BE3-B4766E50E16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248497"/>
            <a:ext cx="8237476" cy="34836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0" i="0">
                <a:solidFill>
                  <a:srgbClr val="BE0A2B"/>
                </a:solidFill>
                <a:latin typeface="Trebuchet MS Bold"/>
                <a:cs typeface="Trebuchet MS 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0" name="Segnaposto testo 2"/>
          <p:cNvSpPr>
            <a:spLocks noGrp="1"/>
          </p:cNvSpPr>
          <p:nvPr>
            <p:ph type="body" idx="13"/>
          </p:nvPr>
        </p:nvSpPr>
        <p:spPr>
          <a:xfrm>
            <a:off x="458290" y="2276652"/>
            <a:ext cx="5183236" cy="70207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b="0" i="0">
                <a:solidFill>
                  <a:srgbClr val="343434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1" name="Segnaposto testo 2"/>
          <p:cNvSpPr>
            <a:spLocks noGrp="1"/>
          </p:cNvSpPr>
          <p:nvPr>
            <p:ph type="body" idx="14"/>
          </p:nvPr>
        </p:nvSpPr>
        <p:spPr>
          <a:xfrm>
            <a:off x="457200" y="3768942"/>
            <a:ext cx="5183236" cy="70207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b="0" i="0">
                <a:solidFill>
                  <a:srgbClr val="343434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idx="15" hasCustomPrompt="1"/>
          </p:nvPr>
        </p:nvSpPr>
        <p:spPr>
          <a:xfrm>
            <a:off x="458290" y="1915755"/>
            <a:ext cx="5183236" cy="32403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00" b="0" i="0" cap="none" baseline="0">
                <a:solidFill>
                  <a:srgbClr val="343434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3" name="Segnaposto testo 2"/>
          <p:cNvSpPr>
            <a:spLocks noGrp="1"/>
          </p:cNvSpPr>
          <p:nvPr>
            <p:ph type="body" idx="16" hasCustomPrompt="1"/>
          </p:nvPr>
        </p:nvSpPr>
        <p:spPr>
          <a:xfrm>
            <a:off x="457200" y="3373917"/>
            <a:ext cx="5183236" cy="324036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0" i="0" cap="none" baseline="0">
                <a:solidFill>
                  <a:srgbClr val="343434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pic>
        <p:nvPicPr>
          <p:cNvPr id="14" name="Picture 13" descr="fascia_Rossa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5466" y="48853"/>
            <a:ext cx="7755467" cy="701947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title" hasCustomPrompt="1"/>
          </p:nvPr>
        </p:nvSpPr>
        <p:spPr>
          <a:xfrm>
            <a:off x="1899173" y="30252"/>
            <a:ext cx="6787641" cy="667259"/>
          </a:xfrm>
          <a:prstGeom prst="rect">
            <a:avLst/>
          </a:prstGeom>
        </p:spPr>
        <p:txBody>
          <a:bodyPr anchor="ctr"/>
          <a:lstStyle>
            <a:lvl1pPr algn="r">
              <a:defRPr sz="2800" b="0" i="0" baseline="0">
                <a:solidFill>
                  <a:schemeClr val="bg1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pic>
        <p:nvPicPr>
          <p:cNvPr id="15" name="Picture 2" descr="C:\Users\erzhavtseva\Desktop\HL_AL_Logo-Hoover--Payoff_MED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6" y="72572"/>
            <a:ext cx="11112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34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868C-AEBE-4044-86A1-F02BFDC7B0FC}" type="datetime4">
              <a:rPr lang="en-US" smtClean="0"/>
              <a:t>April 27,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1B7-F343-BD47-9BE3-B4766E50E1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egnaposto testo 2"/>
          <p:cNvSpPr>
            <a:spLocks noGrp="1"/>
          </p:cNvSpPr>
          <p:nvPr>
            <p:ph type="body" idx="14" hasCustomPrompt="1"/>
          </p:nvPr>
        </p:nvSpPr>
        <p:spPr>
          <a:xfrm>
            <a:off x="467544" y="2876594"/>
            <a:ext cx="5183236" cy="70207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b="0" i="0">
                <a:solidFill>
                  <a:srgbClr val="343434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8" name="Segnaposto testo 2"/>
          <p:cNvSpPr>
            <a:spLocks noGrp="1"/>
          </p:cNvSpPr>
          <p:nvPr>
            <p:ph type="body" idx="15" hasCustomPrompt="1"/>
          </p:nvPr>
        </p:nvSpPr>
        <p:spPr>
          <a:xfrm>
            <a:off x="467544" y="2504170"/>
            <a:ext cx="5183236" cy="301436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0" i="0" cap="none" baseline="0">
                <a:solidFill>
                  <a:srgbClr val="343434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248497"/>
            <a:ext cx="8237476" cy="34836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0" i="0">
                <a:solidFill>
                  <a:srgbClr val="BE0A2B"/>
                </a:solidFill>
                <a:latin typeface="Trebuchet MS Bold"/>
                <a:cs typeface="Trebuchet MS 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pic>
        <p:nvPicPr>
          <p:cNvPr id="10" name="Picture 9" descr="fascia_Rossa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5466" y="48853"/>
            <a:ext cx="7755467" cy="701947"/>
          </a:xfrm>
          <a:prstGeom prst="rect">
            <a:avLst/>
          </a:prstGeom>
        </p:spPr>
      </p:pic>
      <p:pic>
        <p:nvPicPr>
          <p:cNvPr id="11" name="Picture 2" descr="C:\Users\erzhavtseva\Desktop\HL_AL_Logo-Hoover--Payoff_MED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6" y="72572"/>
            <a:ext cx="11112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olo 1"/>
          <p:cNvSpPr>
            <a:spLocks noGrp="1"/>
          </p:cNvSpPr>
          <p:nvPr>
            <p:ph type="title" hasCustomPrompt="1"/>
          </p:nvPr>
        </p:nvSpPr>
        <p:spPr>
          <a:xfrm>
            <a:off x="1899173" y="30252"/>
            <a:ext cx="6787641" cy="667259"/>
          </a:xfrm>
          <a:prstGeom prst="rect">
            <a:avLst/>
          </a:prstGeom>
        </p:spPr>
        <p:txBody>
          <a:bodyPr anchor="ctr"/>
          <a:lstStyle>
            <a:lvl1pPr algn="r">
              <a:defRPr sz="2800" b="0" i="0" baseline="0">
                <a:solidFill>
                  <a:schemeClr val="bg1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75260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2DEA-C972-0A4E-9EDC-0B1A1C3FC43C}" type="datetime4">
              <a:rPr lang="en-US" smtClean="0"/>
              <a:t>April 27, 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1B7-F343-BD47-9BE3-B4766E50E1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831818"/>
            <a:ext cx="4038600" cy="2769954"/>
          </a:xfrm>
          <a:prstGeom prst="rect">
            <a:avLst/>
          </a:prstGeom>
        </p:spPr>
        <p:txBody>
          <a:bodyPr/>
          <a:lstStyle>
            <a:lvl1pPr algn="l">
              <a:defRPr sz="2100" b="0" i="0">
                <a:solidFill>
                  <a:srgbClr val="343434"/>
                </a:solidFill>
                <a:latin typeface="Trebuchet MS"/>
                <a:cs typeface="Trebuchet MS"/>
              </a:defRPr>
            </a:lvl1pPr>
            <a:lvl2pPr algn="l">
              <a:defRPr sz="2100" b="0" i="0">
                <a:solidFill>
                  <a:srgbClr val="343434"/>
                </a:solidFill>
                <a:latin typeface="Trebuchet MS"/>
                <a:cs typeface="Trebuchet MS"/>
              </a:defRPr>
            </a:lvl2pPr>
            <a:lvl3pPr algn="l">
              <a:defRPr sz="2100" b="0" i="0">
                <a:solidFill>
                  <a:srgbClr val="343434"/>
                </a:solidFill>
                <a:latin typeface="Trebuchet MS"/>
                <a:cs typeface="Trebuchet MS"/>
              </a:defRPr>
            </a:lvl3pPr>
            <a:lvl4pPr algn="l">
              <a:defRPr sz="2100" b="0" i="0">
                <a:solidFill>
                  <a:srgbClr val="343434"/>
                </a:solidFill>
                <a:latin typeface="Trebuchet MS"/>
                <a:cs typeface="Trebuchet MS"/>
              </a:defRPr>
            </a:lvl4pPr>
            <a:lvl5pPr algn="l">
              <a:defRPr sz="2100" b="0" i="0">
                <a:solidFill>
                  <a:srgbClr val="343434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level26</a:t>
            </a:r>
          </a:p>
        </p:txBody>
      </p:sp>
      <p:sp>
        <p:nvSpPr>
          <p:cNvPr id="11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831824"/>
            <a:ext cx="4038600" cy="2769955"/>
          </a:xfrm>
          <a:prstGeom prst="rect">
            <a:avLst/>
          </a:prstGeom>
        </p:spPr>
        <p:txBody>
          <a:bodyPr/>
          <a:lstStyle>
            <a:lvl1pPr algn="l">
              <a:defRPr sz="2100" b="0" i="0">
                <a:solidFill>
                  <a:srgbClr val="343434"/>
                </a:solidFill>
                <a:latin typeface="Trebuchet MS"/>
                <a:cs typeface="Trebuchet MS"/>
              </a:defRPr>
            </a:lvl1pPr>
            <a:lvl2pPr algn="l">
              <a:defRPr sz="2100" b="0" i="0">
                <a:solidFill>
                  <a:srgbClr val="343434"/>
                </a:solidFill>
                <a:latin typeface="Trebuchet MS"/>
                <a:cs typeface="Trebuchet MS"/>
              </a:defRPr>
            </a:lvl2pPr>
            <a:lvl3pPr algn="l">
              <a:defRPr sz="2100" b="0" i="0">
                <a:solidFill>
                  <a:srgbClr val="343434"/>
                </a:solidFill>
                <a:latin typeface="Trebuchet MS"/>
                <a:cs typeface="Trebuchet MS"/>
              </a:defRPr>
            </a:lvl3pPr>
            <a:lvl4pPr algn="l">
              <a:defRPr sz="2100" b="0" i="0">
                <a:solidFill>
                  <a:srgbClr val="343434"/>
                </a:solidFill>
                <a:latin typeface="Trebuchet MS"/>
                <a:cs typeface="Trebuchet MS"/>
              </a:defRPr>
            </a:lvl4pPr>
            <a:lvl5pPr algn="l">
              <a:defRPr sz="2100" b="0" i="0">
                <a:solidFill>
                  <a:srgbClr val="343434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pic>
        <p:nvPicPr>
          <p:cNvPr id="12" name="Picture 11" descr="fascia_Rossa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5466" y="48853"/>
            <a:ext cx="7755467" cy="701947"/>
          </a:xfrm>
          <a:prstGeom prst="rect">
            <a:avLst/>
          </a:prstGeom>
        </p:spPr>
      </p:pic>
      <p:pic>
        <p:nvPicPr>
          <p:cNvPr id="9" name="Picture 2" descr="C:\Users\erzhavtseva\Desktop\HL_AL_Logo-Hoover--Payoff_MED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6" y="72572"/>
            <a:ext cx="11112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olo 1"/>
          <p:cNvSpPr>
            <a:spLocks noGrp="1"/>
          </p:cNvSpPr>
          <p:nvPr>
            <p:ph type="title" hasCustomPrompt="1"/>
          </p:nvPr>
        </p:nvSpPr>
        <p:spPr>
          <a:xfrm>
            <a:off x="1899173" y="30252"/>
            <a:ext cx="6787641" cy="667259"/>
          </a:xfrm>
          <a:prstGeom prst="rect">
            <a:avLst/>
          </a:prstGeom>
        </p:spPr>
        <p:txBody>
          <a:bodyPr anchor="ctr"/>
          <a:lstStyle>
            <a:lvl1pPr algn="r">
              <a:defRPr sz="2800" b="0" i="0" baseline="0">
                <a:solidFill>
                  <a:schemeClr val="bg1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402986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B46D-2AF9-374A-8E9B-4AA982709524}" type="datetime4">
              <a:rPr lang="en-US" smtClean="0"/>
              <a:t>April 27, 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1B7-F343-BD47-9BE3-B4766E50E1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199" y="1688364"/>
            <a:ext cx="4040188" cy="5679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0">
                <a:solidFill>
                  <a:srgbClr val="343434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1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57199" y="2244643"/>
            <a:ext cx="4040188" cy="2345480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solidFill>
                  <a:srgbClr val="343434"/>
                </a:solidFill>
                <a:latin typeface="Trebuchet MS"/>
                <a:cs typeface="Trebuchet MS"/>
              </a:defRPr>
            </a:lvl1pPr>
            <a:lvl2pPr algn="l">
              <a:defRPr sz="1800">
                <a:solidFill>
                  <a:srgbClr val="343434"/>
                </a:solidFill>
                <a:latin typeface="Trebuchet MS"/>
                <a:cs typeface="Trebuchet MS"/>
              </a:defRPr>
            </a:lvl2pPr>
            <a:lvl3pPr algn="l">
              <a:defRPr sz="1800">
                <a:solidFill>
                  <a:srgbClr val="343434"/>
                </a:solidFill>
                <a:latin typeface="Trebuchet MS"/>
                <a:cs typeface="Trebuchet MS"/>
              </a:defRPr>
            </a:lvl3pPr>
            <a:lvl4pPr algn="l">
              <a:defRPr sz="1800">
                <a:solidFill>
                  <a:srgbClr val="343434"/>
                </a:solidFill>
                <a:latin typeface="Trebuchet MS"/>
                <a:cs typeface="Trebuchet MS"/>
              </a:defRPr>
            </a:lvl4pPr>
            <a:lvl5pPr algn="l">
              <a:defRPr sz="1800">
                <a:solidFill>
                  <a:srgbClr val="343434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12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3" y="1676715"/>
            <a:ext cx="4041775" cy="5679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0">
                <a:solidFill>
                  <a:srgbClr val="343434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3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45033" y="2244643"/>
            <a:ext cx="4041775" cy="2345480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rgbClr val="343434"/>
                </a:solidFill>
                <a:latin typeface="Trebuchet MS"/>
                <a:cs typeface="Trebuchet MS"/>
              </a:defRPr>
            </a:lvl1pPr>
            <a:lvl2pPr algn="l">
              <a:defRPr sz="1800">
                <a:solidFill>
                  <a:srgbClr val="343434"/>
                </a:solidFill>
                <a:latin typeface="Trebuchet MS"/>
                <a:cs typeface="Trebuchet MS"/>
              </a:defRPr>
            </a:lvl2pPr>
            <a:lvl3pPr algn="l">
              <a:defRPr sz="1800">
                <a:solidFill>
                  <a:srgbClr val="343434"/>
                </a:solidFill>
                <a:latin typeface="Trebuchet MS"/>
                <a:cs typeface="Trebuchet MS"/>
              </a:defRPr>
            </a:lvl3pPr>
            <a:lvl4pPr algn="l">
              <a:defRPr sz="1800">
                <a:solidFill>
                  <a:srgbClr val="343434"/>
                </a:solidFill>
                <a:latin typeface="Trebuchet MS"/>
                <a:cs typeface="Trebuchet MS"/>
              </a:defRPr>
            </a:lvl4pPr>
            <a:lvl5pPr algn="l">
              <a:defRPr sz="1800">
                <a:solidFill>
                  <a:srgbClr val="343434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pic>
        <p:nvPicPr>
          <p:cNvPr id="14" name="Picture 13" descr="fascia_Rossa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5466" y="48853"/>
            <a:ext cx="7755467" cy="701947"/>
          </a:xfrm>
          <a:prstGeom prst="rect">
            <a:avLst/>
          </a:prstGeom>
        </p:spPr>
      </p:pic>
      <p:pic>
        <p:nvPicPr>
          <p:cNvPr id="15" name="Picture 2" descr="C:\Users\erzhavtseva\Desktop\HL_AL_Logo-Hoover--Payoff_MED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6" y="72572"/>
            <a:ext cx="11112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olo 1"/>
          <p:cNvSpPr>
            <a:spLocks noGrp="1"/>
          </p:cNvSpPr>
          <p:nvPr>
            <p:ph type="title" hasCustomPrompt="1"/>
          </p:nvPr>
        </p:nvSpPr>
        <p:spPr>
          <a:xfrm>
            <a:off x="1899173" y="30252"/>
            <a:ext cx="6787641" cy="667259"/>
          </a:xfrm>
          <a:prstGeom prst="rect">
            <a:avLst/>
          </a:prstGeom>
        </p:spPr>
        <p:txBody>
          <a:bodyPr anchor="ctr"/>
          <a:lstStyle>
            <a:lvl1pPr algn="r">
              <a:defRPr sz="2800" b="0" i="0" baseline="0">
                <a:solidFill>
                  <a:schemeClr val="bg1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64042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14E6-0B48-AE49-8886-3176B54ECBA8}" type="datetime4">
              <a:rPr lang="en-US" smtClean="0"/>
              <a:t>April 27,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1B7-F343-BD47-9BE3-B4766E50E16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egnaposto immagine 2"/>
          <p:cNvSpPr>
            <a:spLocks noGrp="1"/>
          </p:cNvSpPr>
          <p:nvPr>
            <p:ph type="pic" idx="1"/>
          </p:nvPr>
        </p:nvSpPr>
        <p:spPr>
          <a:xfrm>
            <a:off x="5858475" y="2108171"/>
            <a:ext cx="2662946" cy="1989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10" name="Segnaposto testo 2"/>
          <p:cNvSpPr>
            <a:spLocks noGrp="1"/>
          </p:cNvSpPr>
          <p:nvPr>
            <p:ph type="body" idx="14" hasCustomPrompt="1"/>
          </p:nvPr>
        </p:nvSpPr>
        <p:spPr>
          <a:xfrm>
            <a:off x="457200" y="3359190"/>
            <a:ext cx="5042126" cy="70207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800" b="0" i="0">
                <a:solidFill>
                  <a:srgbClr val="343434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11" name="Segnaposto testo 2"/>
          <p:cNvSpPr>
            <a:spLocks noGrp="1"/>
          </p:cNvSpPr>
          <p:nvPr>
            <p:ph type="body" idx="15" hasCustomPrompt="1"/>
          </p:nvPr>
        </p:nvSpPr>
        <p:spPr>
          <a:xfrm>
            <a:off x="457200" y="3007932"/>
            <a:ext cx="5042126" cy="301436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100" b="0" i="0" cap="none" baseline="0">
                <a:solidFill>
                  <a:srgbClr val="343434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pic>
        <p:nvPicPr>
          <p:cNvPr id="12" name="Picture 11" descr="fascia_Rossa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5466" y="48853"/>
            <a:ext cx="7755467" cy="701947"/>
          </a:xfrm>
          <a:prstGeom prst="rect">
            <a:avLst/>
          </a:prstGeom>
        </p:spPr>
      </p:pic>
      <p:pic>
        <p:nvPicPr>
          <p:cNvPr id="13" name="Picture 2" descr="C:\Users\erzhavtseva\Desktop\HL_AL_Logo-Hoover--Payoff_MED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6" y="72572"/>
            <a:ext cx="11112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olo 1"/>
          <p:cNvSpPr>
            <a:spLocks noGrp="1"/>
          </p:cNvSpPr>
          <p:nvPr>
            <p:ph type="title" hasCustomPrompt="1"/>
          </p:nvPr>
        </p:nvSpPr>
        <p:spPr>
          <a:xfrm>
            <a:off x="1899173" y="30252"/>
            <a:ext cx="6787641" cy="667259"/>
          </a:xfrm>
          <a:prstGeom prst="rect">
            <a:avLst/>
          </a:prstGeom>
        </p:spPr>
        <p:txBody>
          <a:bodyPr anchor="ctr"/>
          <a:lstStyle>
            <a:lvl1pPr algn="r">
              <a:defRPr sz="2800" b="0" i="0" baseline="0">
                <a:solidFill>
                  <a:schemeClr val="bg1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64378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9B50-8FCC-2042-8863-DAC308B369F8}" type="datetime4">
              <a:rPr lang="en-US" smtClean="0"/>
              <a:t>April 27,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1B7-F343-BD47-9BE3-B4766E50E16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405480" y="2357311"/>
            <a:ext cx="6111875" cy="51435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800">
                <a:latin typeface="Trebuchet MS"/>
                <a:cs typeface="Trebuchet MS"/>
              </a:defRPr>
            </a:lvl1pPr>
          </a:lstStyle>
          <a:p>
            <a:pPr lvl="0"/>
            <a:endParaRPr lang="it-IT" dirty="0"/>
          </a:p>
        </p:txBody>
      </p:sp>
      <p:pic>
        <p:nvPicPr>
          <p:cNvPr id="8" name="Picture 7" descr="fascia_Rossa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5466" y="48853"/>
            <a:ext cx="7755467" cy="701947"/>
          </a:xfrm>
          <a:prstGeom prst="rect">
            <a:avLst/>
          </a:prstGeom>
        </p:spPr>
      </p:pic>
      <p:pic>
        <p:nvPicPr>
          <p:cNvPr id="12" name="Picture 2" descr="C:\Users\erzhavtseva\Desktop\HL_AL_Logo-Hoover--Payoff_MED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6" y="72572"/>
            <a:ext cx="11112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olo 1"/>
          <p:cNvSpPr>
            <a:spLocks noGrp="1"/>
          </p:cNvSpPr>
          <p:nvPr>
            <p:ph type="title" hasCustomPrompt="1"/>
          </p:nvPr>
        </p:nvSpPr>
        <p:spPr>
          <a:xfrm>
            <a:off x="1899173" y="30252"/>
            <a:ext cx="6787641" cy="667259"/>
          </a:xfrm>
          <a:prstGeom prst="rect">
            <a:avLst/>
          </a:prstGeom>
        </p:spPr>
        <p:txBody>
          <a:bodyPr anchor="ctr"/>
          <a:lstStyle>
            <a:lvl1pPr algn="r">
              <a:defRPr sz="2800" b="0" i="0" baseline="0">
                <a:solidFill>
                  <a:schemeClr val="bg1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2448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9B50-8FCC-2042-8863-DAC308B369F8}" type="datetime4">
              <a:rPr lang="en-US" smtClean="0"/>
              <a:t>April 27,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1B7-F343-BD47-9BE3-B4766E50E16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ascia_Rossa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5466" y="48853"/>
            <a:ext cx="7755467" cy="701947"/>
          </a:xfrm>
          <a:prstGeom prst="rect">
            <a:avLst/>
          </a:prstGeom>
        </p:spPr>
      </p:pic>
      <p:pic>
        <p:nvPicPr>
          <p:cNvPr id="12" name="Picture 2" descr="C:\Users\erzhavtseva\Desktop\HL_AL_Logo-Hoover--Payoff_MED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6" y="72572"/>
            <a:ext cx="11112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olo 1"/>
          <p:cNvSpPr>
            <a:spLocks noGrp="1"/>
          </p:cNvSpPr>
          <p:nvPr>
            <p:ph type="title" hasCustomPrompt="1"/>
          </p:nvPr>
        </p:nvSpPr>
        <p:spPr>
          <a:xfrm>
            <a:off x="1899173" y="30252"/>
            <a:ext cx="6787641" cy="667259"/>
          </a:xfrm>
          <a:prstGeom prst="rect">
            <a:avLst/>
          </a:prstGeom>
        </p:spPr>
        <p:txBody>
          <a:bodyPr anchor="ctr"/>
          <a:lstStyle>
            <a:lvl1pPr algn="r">
              <a:defRPr sz="2800" b="0" i="0" baseline="0">
                <a:solidFill>
                  <a:schemeClr val="bg1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80969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72050"/>
            <a:ext cx="2133600" cy="11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99259-AE3E-2E4B-BBF0-2B460CD28FCE}" type="datetime4">
              <a:rPr lang="en-US" smtClean="0"/>
              <a:pPr/>
              <a:t>April 27,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8186" y="4953001"/>
            <a:ext cx="561975" cy="135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851B7-F343-BD47-9BE3-B4766E50E16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erzhavtseva\Desktop\HL_AL_Logo-Hoover--Payoff_MED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6" y="72572"/>
            <a:ext cx="11112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olo 1"/>
          <p:cNvSpPr txBox="1">
            <a:spLocks/>
          </p:cNvSpPr>
          <p:nvPr userDrawn="1"/>
        </p:nvSpPr>
        <p:spPr>
          <a:xfrm>
            <a:off x="1899173" y="30252"/>
            <a:ext cx="6787641" cy="667259"/>
          </a:xfrm>
          <a:prstGeom prst="rect">
            <a:avLst/>
          </a:prstGeom>
        </p:spPr>
        <p:txBody>
          <a:bodyPr anchor="ctr"/>
          <a:lstStyle>
            <a:lvl1pPr algn="r" defTabSz="4572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bg1"/>
                </a:solidFill>
                <a:latin typeface="Trebuchet MS Bold"/>
                <a:ea typeface="+mj-ea"/>
                <a:cs typeface="Trebuchet MS Bold"/>
              </a:defRPr>
            </a:lvl1pPr>
          </a:lstStyle>
          <a:p>
            <a:r>
              <a:rPr lang="it-IT" sz="2800" dirty="0" smtClean="0">
                <a:latin typeface="Trebuchet MS" panose="020B0603020202020204" pitchFamily="34" charset="0"/>
              </a:rPr>
              <a:t>Click to edit master title style</a:t>
            </a:r>
            <a:endParaRPr lang="it-IT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78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99259-AE3E-2E4B-BBF0-2B460CD28FCE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April 27,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851B7-F343-BD47-9BE3-B4766E50E1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7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jpeg"/><Relationship Id="rId7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23.jpeg"/><Relationship Id="rId10" Type="http://schemas.openxmlformats.org/officeDocument/2006/relationships/image" Target="../media/image24.png"/><Relationship Id="rId4" Type="http://schemas.openxmlformats.org/officeDocument/2006/relationships/image" Target="../media/image22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1B7-F343-BD47-9BE3-B4766E50E160}" type="slidenum">
              <a:rPr lang="en-US" smtClean="0"/>
              <a:t>1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RHAPSODY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8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6346" y="717378"/>
            <a:ext cx="1470985" cy="4160492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7B4851B7-F343-BD47-9BE3-B4766E50E160}" type="slidenum">
              <a:rPr lang="en-US" sz="1800" kern="0" smtClean="0">
                <a:solidFill>
                  <a:sysClr val="windowText" lastClr="000000"/>
                </a:solidFill>
              </a:rPr>
              <a:pPr defTabSz="914400">
                <a:defRPr/>
              </a:pPr>
              <a:t>2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RHAPSODY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1866193" y="1104995"/>
            <a:ext cx="425838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600" b="1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МУЛЬТИФУНКЦИОНАЛЬНЫЙ ВЕРТИКАЛЬНЫЙ ПЫЛЕСОС</a:t>
            </a:r>
            <a:endParaRPr lang="en-US" sz="1600" b="1" kern="0" dirty="0" smtClean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  <a:p>
            <a:pPr defTabSz="914400">
              <a:defRPr/>
            </a:pPr>
            <a:r>
              <a:rPr lang="ru-RU" sz="12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Универсальный маневренный вертикальный и ручной пылесос, укомплектованный различными насадками</a:t>
            </a:r>
            <a:r>
              <a:rPr lang="en-US" sz="12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* </a:t>
            </a:r>
            <a:r>
              <a:rPr lang="ru-RU" sz="12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идеален для быстрой уборки в доме и в автомобиле</a:t>
            </a:r>
            <a:endParaRPr lang="en-US" sz="1200" kern="0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1864031" y="2419205"/>
            <a:ext cx="4260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600" b="1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ЛЕГКАЯ ОЧИСТКА КОНТЕЙНЕРА</a:t>
            </a:r>
          </a:p>
          <a:p>
            <a:pPr defTabSz="914400">
              <a:defRPr/>
            </a:pPr>
            <a:r>
              <a:rPr lang="ru-RU" sz="12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Уникальная технология </a:t>
            </a:r>
            <a:r>
              <a:rPr lang="en-US" sz="1200" kern="0" dirty="0" err="1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Hspin</a:t>
            </a:r>
            <a:r>
              <a:rPr lang="en-US" sz="1200" kern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-Core Technology</a:t>
            </a:r>
            <a:r>
              <a:rPr lang="en-US" sz="1200" kern="0" baseline="3000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1</a:t>
            </a:r>
            <a:r>
              <a:rPr lang="en-US" sz="1200" kern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 </a:t>
            </a:r>
            <a:r>
              <a:rPr lang="ru-RU" sz="12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позволяет избежать наматывание частиц пыли и длинных волокон на циклонный фильтр, что обеспечивает простоту опустошения контейнера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1868954" y="3581950"/>
            <a:ext cx="39730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600" b="1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ИНТУИТИВНОЕ УПРАВЛЕНИЕ</a:t>
            </a:r>
          </a:p>
          <a:p>
            <a:pPr defTabSz="914400">
              <a:defRPr/>
            </a:pPr>
            <a:r>
              <a:rPr lang="ru-RU" sz="12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Установите мощность всасывания в соответствии с типом покрытия, зафиксируйте рычаг на кнопке пуска для непрерывной работы и контролируйте статус зарядки на большом </a:t>
            </a:r>
            <a:r>
              <a:rPr lang="en-US" sz="12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LED-</a:t>
            </a:r>
            <a:r>
              <a:rPr lang="ru-RU" sz="1200" kern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дисплее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463836" y="4950375"/>
            <a:ext cx="79148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it-IT" sz="900" kern="0" dirty="0" smtClean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</a:rPr>
              <a:t>*</a:t>
            </a:r>
            <a:r>
              <a:rPr lang="ru-RU" sz="900" kern="0" dirty="0" smtClean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</a:rPr>
              <a:t>В зависимости от модели</a:t>
            </a:r>
            <a:endParaRPr lang="it-IT" sz="900" kern="0" dirty="0">
              <a:solidFill>
                <a:prstClr val="white">
                  <a:lumMod val="50000"/>
                </a:prst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569985" y="3727649"/>
            <a:ext cx="899226" cy="841902"/>
            <a:chOff x="378446" y="4922574"/>
            <a:chExt cx="1090766" cy="1122536"/>
          </a:xfrm>
        </p:grpSpPr>
        <p:sp>
          <p:nvSpPr>
            <p:cNvPr id="2" name="Ovale 1"/>
            <p:cNvSpPr/>
            <p:nvPr/>
          </p:nvSpPr>
          <p:spPr>
            <a:xfrm>
              <a:off x="389212" y="4925268"/>
              <a:ext cx="1080000" cy="11185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5" name="Immagine 34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446" y="4922574"/>
              <a:ext cx="1090766" cy="1122536"/>
            </a:xfrm>
            <a:prstGeom prst="ellipse">
              <a:avLst/>
            </a:prstGeom>
            <a:ln>
              <a:noFill/>
            </a:ln>
            <a:effectLst/>
          </p:spPr>
        </p:pic>
      </p:grp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059" y="2472650"/>
            <a:ext cx="902317" cy="805447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</p:pic>
      <p:sp>
        <p:nvSpPr>
          <p:cNvPr id="20" name="Ovale 19"/>
          <p:cNvSpPr/>
          <p:nvPr/>
        </p:nvSpPr>
        <p:spPr>
          <a:xfrm>
            <a:off x="635266" y="1204896"/>
            <a:ext cx="833945" cy="8389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059" y="1076420"/>
            <a:ext cx="841321" cy="109501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0123">
            <a:off x="7831817" y="784444"/>
            <a:ext cx="897055" cy="821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17331" y="1725484"/>
            <a:ext cx="141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Старт продаж: </a:t>
            </a:r>
            <a:r>
              <a:rPr lang="ru-RU" sz="1400" b="1" dirty="0" smtClean="0">
                <a:solidFill>
                  <a:srgbClr val="C00000"/>
                </a:solidFill>
              </a:rPr>
              <a:t>Апрель </a:t>
            </a:r>
            <a:r>
              <a:rPr lang="ru-RU" sz="1400" b="1" dirty="0" smtClean="0">
                <a:solidFill>
                  <a:srgbClr val="C00000"/>
                </a:solidFill>
              </a:rPr>
              <a:t>2018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0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3" t="4281" r="33621" b="2639"/>
          <a:stretch/>
        </p:blipFill>
        <p:spPr bwMode="auto">
          <a:xfrm>
            <a:off x="1533037" y="617867"/>
            <a:ext cx="1454427" cy="444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54168" y="4728657"/>
            <a:ext cx="1832632" cy="264326"/>
          </a:xfrm>
        </p:spPr>
        <p:txBody>
          <a:bodyPr/>
          <a:lstStyle/>
          <a:p>
            <a:fld id="{7B4851B7-F343-BD47-9BE3-B4766E50E1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latin typeface="Trebuchet MS" panose="020B0603020202020204" pitchFamily="34" charset="0"/>
              </a:rPr>
              <a:t>RA22AFG </a:t>
            </a:r>
            <a:r>
              <a:rPr lang="it-IT" sz="2800" b="1" dirty="0" smtClean="0">
                <a:latin typeface="Trebuchet MS" panose="020B0603020202020204" pitchFamily="34" charset="0"/>
              </a:rPr>
              <a:t>01</a:t>
            </a:r>
            <a:r>
              <a:rPr lang="ru-RU" sz="2800" b="1" dirty="0" smtClean="0">
                <a:latin typeface="Trebuchet MS" panose="020B0603020202020204" pitchFamily="34" charset="0"/>
              </a:rPr>
              <a:t>9</a:t>
            </a:r>
            <a:endParaRPr lang="ru-RU" sz="2800" dirty="0"/>
          </a:p>
        </p:txBody>
      </p:sp>
      <p:pic>
        <p:nvPicPr>
          <p:cNvPr id="8" name="Immagine 2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9737">
            <a:off x="472992" y="1184535"/>
            <a:ext cx="648188" cy="5939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235" y="1668041"/>
            <a:ext cx="141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Старт продаж: </a:t>
            </a:r>
            <a:r>
              <a:rPr lang="ru-RU" sz="1400" b="1" dirty="0" smtClean="0">
                <a:solidFill>
                  <a:srgbClr val="C00000"/>
                </a:solidFill>
              </a:rPr>
              <a:t>Апрель 2018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0" t="5363" r="9615" b="7997"/>
          <a:stretch/>
        </p:blipFill>
        <p:spPr bwMode="auto">
          <a:xfrm>
            <a:off x="3205213" y="638434"/>
            <a:ext cx="1414913" cy="155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9" r="17614" b="10243"/>
          <a:stretch/>
        </p:blipFill>
        <p:spPr bwMode="auto">
          <a:xfrm>
            <a:off x="3070463" y="2181717"/>
            <a:ext cx="1440161" cy="189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0" y="3071390"/>
            <a:ext cx="1269700" cy="126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6048" y="4249615"/>
            <a:ext cx="940178" cy="865009"/>
          </a:xfrm>
          <a:prstGeom prst="rect">
            <a:avLst/>
          </a:prstGeom>
        </p:spPr>
      </p:pic>
      <p:pic>
        <p:nvPicPr>
          <p:cNvPr id="16" name="Immagin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3650" y="4241404"/>
            <a:ext cx="831385" cy="91217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8762" y="4336251"/>
            <a:ext cx="971982" cy="782321"/>
          </a:xfrm>
          <a:prstGeom prst="rect">
            <a:avLst/>
          </a:prstGeom>
        </p:spPr>
      </p:pic>
      <p:pic>
        <p:nvPicPr>
          <p:cNvPr id="18" name="Immagin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0682" y="4290001"/>
            <a:ext cx="1028637" cy="814998"/>
          </a:xfrm>
          <a:prstGeom prst="rect">
            <a:avLst/>
          </a:prstGeom>
        </p:spPr>
      </p:pic>
      <p:pic>
        <p:nvPicPr>
          <p:cNvPr id="19" name="Immagin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4842" y="4263038"/>
            <a:ext cx="968227" cy="832336"/>
          </a:xfrm>
          <a:prstGeom prst="rect">
            <a:avLst/>
          </a:prstGeom>
        </p:spPr>
      </p:pic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4940225" y="784936"/>
            <a:ext cx="4203775" cy="350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Беспроводной аккумуляторный пылесос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it-IT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Литиевая батарея</a:t>
            </a:r>
            <a:r>
              <a:rPr lang="it-IT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без подзарядки до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минут</a:t>
            </a:r>
            <a:endParaRPr lang="it-IT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 фильтрации </a:t>
            </a: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HSPIN-CORE </a:t>
            </a:r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</a:t>
            </a:r>
            <a:endParaRPr lang="it-IT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Режимы: пол, ковер, турбо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Непрерывная работа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Съемный аккумулятор</a:t>
            </a:r>
            <a:endParaRPr lang="it-IT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2в1: Вертикальный и ручной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Электрическая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щетка с 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LED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подсветкой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Паркетная насадка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2in1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щелевая насадка и щеточка для пыли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2in1 щетка для полок и мебели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Крепление на стену для пылесоса и насадок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Сумка для аксессуаров</a:t>
            </a:r>
            <a:endParaRPr lang="it-IT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Высокая эффективность фильтрации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Моющийся фильтр</a:t>
            </a:r>
            <a:endParaRPr lang="it-IT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Простое опустошение контейнера</a:t>
            </a:r>
            <a:endParaRPr lang="it-IT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контейнера</a:t>
            </a:r>
            <a:r>
              <a:rPr lang="it-IT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0,7 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Время зарядки: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часов</a:t>
            </a:r>
            <a:endParaRPr lang="it-IT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Индикация уровня зарядки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батареи</a:t>
            </a:r>
            <a:endParaRPr lang="it-IT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35600" y="165372"/>
            <a:ext cx="1493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defRPr/>
            </a:pPr>
            <a:r>
              <a:rPr lang="it-IT" b="1" dirty="0">
                <a:solidFill>
                  <a:schemeClr val="bg1"/>
                </a:solidFill>
                <a:latin typeface="Trebuchet MS" panose="020B0603020202020204" pitchFamily="34" charset="0"/>
              </a:rPr>
              <a:t>ALL FLOORS</a:t>
            </a:r>
          </a:p>
        </p:txBody>
      </p:sp>
    </p:spTree>
    <p:extLst>
      <p:ext uri="{BB962C8B-B14F-4D97-AF65-F5344CB8AC3E}">
        <p14:creationId xmlns:p14="http://schemas.microsoft.com/office/powerpoint/2010/main" val="222912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1B7-F343-BD47-9BE3-B4766E50E1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latin typeface="Trebuchet MS" panose="020B0603020202020204" pitchFamily="34" charset="0"/>
              </a:rPr>
              <a:t>RA22ALG </a:t>
            </a:r>
            <a:r>
              <a:rPr lang="it-IT" sz="2800" b="1" dirty="0" smtClean="0">
                <a:latin typeface="Trebuchet MS" panose="020B0603020202020204" pitchFamily="34" charset="0"/>
              </a:rPr>
              <a:t>01</a:t>
            </a:r>
            <a:r>
              <a:rPr lang="ru-RU" sz="2800" b="1" dirty="0" smtClean="0">
                <a:latin typeface="Trebuchet MS" panose="020B0603020202020204" pitchFamily="34" charset="0"/>
              </a:rPr>
              <a:t>9</a:t>
            </a:r>
            <a:r>
              <a:rPr lang="it-IT" sz="2800" b="1" dirty="0" smtClean="0">
                <a:latin typeface="Trebuchet MS" panose="020B0603020202020204" pitchFamily="34" charset="0"/>
              </a:rPr>
              <a:t> </a:t>
            </a:r>
            <a:endParaRPr lang="it-IT" sz="2800" b="1" dirty="0"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235" y="1668041"/>
            <a:ext cx="141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Старт продаж: </a:t>
            </a:r>
            <a:r>
              <a:rPr lang="ru-RU" sz="1400" b="1" dirty="0" smtClean="0">
                <a:solidFill>
                  <a:srgbClr val="C00000"/>
                </a:solidFill>
              </a:rPr>
              <a:t>Апрель 2018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7" t="4035" r="32220" b="3404"/>
          <a:stretch/>
        </p:blipFill>
        <p:spPr bwMode="auto">
          <a:xfrm>
            <a:off x="1600197" y="649835"/>
            <a:ext cx="1499141" cy="440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51" y="3075806"/>
            <a:ext cx="1282990" cy="131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4" r="7224" b="5886"/>
          <a:stretch/>
        </p:blipFill>
        <p:spPr bwMode="auto">
          <a:xfrm>
            <a:off x="3176337" y="2147890"/>
            <a:ext cx="1751797" cy="200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9" t="15508" r="11768" b="9897"/>
          <a:stretch/>
        </p:blipFill>
        <p:spPr bwMode="auto">
          <a:xfrm>
            <a:off x="3080083" y="608035"/>
            <a:ext cx="1540043" cy="153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3650" y="4241404"/>
            <a:ext cx="831385" cy="912178"/>
          </a:xfrm>
          <a:prstGeom prst="rect">
            <a:avLst/>
          </a:prstGeom>
        </p:spPr>
      </p:pic>
      <p:pic>
        <p:nvPicPr>
          <p:cNvPr id="15" name="Immagin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8762" y="4336251"/>
            <a:ext cx="971982" cy="782321"/>
          </a:xfrm>
          <a:prstGeom prst="rect">
            <a:avLst/>
          </a:prstGeom>
        </p:spPr>
      </p:pic>
      <p:pic>
        <p:nvPicPr>
          <p:cNvPr id="16" name="Immagin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0682" y="4290001"/>
            <a:ext cx="1028637" cy="814998"/>
          </a:xfrm>
          <a:prstGeom prst="rect">
            <a:avLst/>
          </a:prstGeom>
        </p:spPr>
      </p:pic>
      <p:pic>
        <p:nvPicPr>
          <p:cNvPr id="17" name="Immagin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4842" y="4272663"/>
            <a:ext cx="968227" cy="832336"/>
          </a:xfrm>
          <a:prstGeom prst="rect">
            <a:avLst/>
          </a:prstGeom>
        </p:spPr>
      </p:pic>
      <p:pic>
        <p:nvPicPr>
          <p:cNvPr id="18" name="Immagin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0291" y="4163872"/>
            <a:ext cx="1059290" cy="1067255"/>
          </a:xfrm>
          <a:prstGeom prst="rect">
            <a:avLst/>
          </a:prstGeom>
        </p:spPr>
      </p:pic>
      <p:pic>
        <p:nvPicPr>
          <p:cNvPr id="20" name="Immagine 20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9737">
            <a:off x="472992" y="1184535"/>
            <a:ext cx="648188" cy="593939"/>
          </a:xfrm>
          <a:prstGeom prst="rect">
            <a:avLst/>
          </a:prstGeom>
        </p:spPr>
      </p:pic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4940225" y="544311"/>
            <a:ext cx="4203775" cy="395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Беспроводной аккумуляторный пылесос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it-IT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Литиевая батарея</a:t>
            </a:r>
            <a:r>
              <a:rPr lang="it-IT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без подзарядки до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минут</a:t>
            </a:r>
            <a:endParaRPr lang="it-IT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 фильтрации </a:t>
            </a: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HSPIN-CORE </a:t>
            </a:r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</a:t>
            </a:r>
            <a:endParaRPr lang="it-IT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Режимы: пол, ковер, турбо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Непрерывная работа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Съемный аккумулятор</a:t>
            </a:r>
            <a:endParaRPr lang="it-IT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2в1: Вертикальный и ручной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Электрическая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щетка с 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LED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подсветкой с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покрытием ионами серебра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2in1 щелевая насадка и щеточка для пыли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2in1 щетка для полок и мебели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 турбо щетка с покрытием ионами серебра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Насадка для уборки труднодоступных поверхностей с покрытием ионами серебра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Крепление на стену для пылесоса и насадок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Сумка для аксессуаров</a:t>
            </a:r>
            <a:endParaRPr lang="it-IT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Высокая эффективность фильтрации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Моющийся фильтр</a:t>
            </a:r>
            <a:endParaRPr lang="it-IT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Простое опустошение контейнера</a:t>
            </a:r>
            <a:endParaRPr lang="it-IT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контейнера</a:t>
            </a:r>
            <a:r>
              <a:rPr lang="it-IT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0,7 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Время зарядки: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часов</a:t>
            </a:r>
            <a:endParaRPr lang="it-IT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Индикация уровня зарядки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батареи</a:t>
            </a:r>
            <a:endParaRPr lang="it-IT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92325" y="165372"/>
            <a:ext cx="1780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ALLERGY CARE</a:t>
            </a:r>
            <a:endParaRPr lang="it-IT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1682</TotalTime>
  <Words>299</Words>
  <Application>Microsoft Office PowerPoint</Application>
  <PresentationFormat>Экран (16:9)</PresentationFormat>
  <Paragraphs>66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Office Theme</vt:lpstr>
      <vt:lpstr>1_Office Theme</vt:lpstr>
      <vt:lpstr>RHAPSODY</vt:lpstr>
      <vt:lpstr>RHAPSODY</vt:lpstr>
      <vt:lpstr>RA22AFG 019</vt:lpstr>
      <vt:lpstr>RA22ALG 019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Marina Minoli</dc:creator>
  <cp:lastModifiedBy>Hewlett-Packard Company</cp:lastModifiedBy>
  <cp:revision>113</cp:revision>
  <dcterms:created xsi:type="dcterms:W3CDTF">2017-06-22T09:35:26Z</dcterms:created>
  <dcterms:modified xsi:type="dcterms:W3CDTF">2018-04-27T06:58:31Z</dcterms:modified>
</cp:coreProperties>
</file>